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0" r:id="rId3"/>
    <p:sldMasterId id="2147483678" r:id="rId4"/>
    <p:sldMasterId id="2147483712" r:id="rId5"/>
    <p:sldMasterId id="2147483719" r:id="rId6"/>
    <p:sldMasterId id="2147483726" r:id="rId7"/>
  </p:sldMasterIdLst>
  <p:notesMasterIdLst>
    <p:notesMasterId r:id="rId15"/>
  </p:notesMasterIdLst>
  <p:sldIdLst>
    <p:sldId id="257" r:id="rId8"/>
    <p:sldId id="274" r:id="rId9"/>
    <p:sldId id="271" r:id="rId10"/>
    <p:sldId id="272" r:id="rId11"/>
    <p:sldId id="270" r:id="rId12"/>
    <p:sldId id="269"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2" autoAdjust="0"/>
    <p:restoredTop sz="94660" autoAdjust="0"/>
  </p:normalViewPr>
  <p:slideViewPr>
    <p:cSldViewPr>
      <p:cViewPr>
        <p:scale>
          <a:sx n="100" d="100"/>
          <a:sy n="100" d="100"/>
        </p:scale>
        <p:origin x="-210"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ABB79-22D8-4912-B27F-FDF7D17C36B8}" type="datetimeFigureOut">
              <a:rPr lang="en-US" smtClean="0"/>
              <a:pPr/>
              <a:t>5/6/2015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B5951-C5DF-45F1-8A98-E55DAA8251CF}" type="slidenum">
              <a:rPr lang="en-US" smtClean="0"/>
              <a:pPr/>
              <a:t>‹#›</a:t>
            </a:fld>
            <a:endParaRPr lang="en-US"/>
          </a:p>
        </p:txBody>
      </p:sp>
    </p:spTree>
    <p:extLst>
      <p:ext uri="{BB962C8B-B14F-4D97-AF65-F5344CB8AC3E}">
        <p14:creationId xmlns:p14="http://schemas.microsoft.com/office/powerpoint/2010/main" val="422349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162">
              <a:defRPr/>
            </a:pPr>
            <a:endParaRPr lang="en-US" b="1"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9D4C7540-7989-4DBC-AE8A-FC7ACAAF344C}"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tif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tif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tif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tif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11E006-A282-4053-9DB7-D97AB45576BB}"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1E006-A282-4053-9DB7-D97AB45576BB}"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1E006-A282-4053-9DB7-D97AB45576BB}"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2">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t="14348"/>
          <a:stretch>
            <a:fillRect/>
          </a:stretch>
        </p:blipFill>
        <p:spPr bwMode="auto">
          <a:xfrm>
            <a:off x="0" y="203208"/>
            <a:ext cx="9144000" cy="3609256"/>
          </a:xfrm>
          <a:prstGeom prst="rect">
            <a:avLst/>
          </a:prstGeom>
          <a:noFill/>
          <a:ln w="9525">
            <a:noFill/>
            <a:miter lim="800000"/>
            <a:headEnd/>
            <a:tailEnd/>
          </a:ln>
        </p:spPr>
      </p:pic>
      <p:pic>
        <p:nvPicPr>
          <p:cNvPr id="15" name="Picture 14" descr="BBH&amp;Co 100K+186 [Converted].png"/>
          <p:cNvPicPr>
            <a:picLocks noChangeAspect="1"/>
          </p:cNvPicPr>
          <p:nvPr/>
        </p:nvPicPr>
        <p:blipFill>
          <a:blip r:embed="rId3" cstate="print"/>
          <a:stretch>
            <a:fillRect/>
          </a:stretch>
        </p:blipFill>
        <p:spPr>
          <a:xfrm>
            <a:off x="393192" y="3846432"/>
            <a:ext cx="1115568" cy="708122"/>
          </a:xfrm>
          <a:prstGeom prst="rect">
            <a:avLst/>
          </a:prstGeom>
        </p:spPr>
      </p:pic>
      <p:cxnSp>
        <p:nvCxnSpPr>
          <p:cNvPr id="20" name="Straight Connector 19"/>
          <p:cNvCxnSpPr/>
          <p:nvPr/>
        </p:nvCxnSpPr>
        <p:spPr>
          <a:xfrm flipV="1">
            <a:off x="0" y="4718304"/>
            <a:ext cx="8477250" cy="0"/>
          </a:xfrm>
          <a:prstGeom prst="line">
            <a:avLst/>
          </a:prstGeom>
          <a:ln w="19050" cap="flat" cmpd="sng" algn="ctr">
            <a:gradFill flip="none" rotWithShape="1">
              <a:gsLst>
                <a:gs pos="0">
                  <a:schemeClr val="tx2"/>
                </a:gs>
                <a:gs pos="95000">
                  <a:schemeClr val="bg1">
                    <a:alpha val="0"/>
                  </a:schemeClr>
                </a:gs>
              </a:gsLst>
              <a:lin ang="0" scaled="1"/>
              <a:tileRect/>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bwMode="black">
          <a:xfrm>
            <a:off x="377177" y="6466523"/>
            <a:ext cx="5029200" cy="274320"/>
          </a:xfrm>
          <a:prstGeom prst="rect">
            <a:avLst/>
          </a:prstGeom>
        </p:spPr>
        <p:txBody>
          <a:bodyPr wrap="non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smtClean="0">
                <a:ln>
                  <a:noFill/>
                </a:ln>
                <a:solidFill>
                  <a:schemeClr val="tx1"/>
                </a:solidFill>
                <a:effectLst/>
                <a:uLnTx/>
                <a:uFillTx/>
                <a:latin typeface="Calibri" panose="020F0502020204030204" pitchFamily="34" charset="0"/>
                <a:ea typeface="+mn-ea"/>
                <a:cs typeface="+mn-cs"/>
              </a:rPr>
              <a:t>©2015 Brown Brothers Harriman &amp; Co. Confidential &amp; Proprietary. Not to be reproduced without the explicit consent of BBH &amp; Co.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smtClean="0">
                <a:ln>
                  <a:noFill/>
                </a:ln>
                <a:solidFill>
                  <a:schemeClr val="tx1"/>
                </a:solidFill>
                <a:effectLst/>
                <a:uLnTx/>
                <a:uFillTx/>
                <a:latin typeface="Calibri" panose="020F0502020204030204" pitchFamily="34" charset="0"/>
                <a:ea typeface="+mn-ea"/>
                <a:cs typeface="+mn-cs"/>
              </a:rPr>
              <a:t>"BBH" and "BBH &amp; Co." are registered service marks of Brown Brothers Harriman &amp; Co.</a:t>
            </a:r>
          </a:p>
        </p:txBody>
      </p:sp>
      <p:sp>
        <p:nvSpPr>
          <p:cNvPr id="25" name="Title 1"/>
          <p:cNvSpPr>
            <a:spLocks noGrp="1"/>
          </p:cNvSpPr>
          <p:nvPr>
            <p:ph type="ctrTitle" hasCustomPrompt="1"/>
          </p:nvPr>
        </p:nvSpPr>
        <p:spPr>
          <a:xfrm>
            <a:off x="388938" y="4872165"/>
            <a:ext cx="8358187" cy="430887"/>
          </a:xfrm>
        </p:spPr>
        <p:txBody>
          <a:bodyPr lIns="0" tIns="0" rIns="0" bIns="0" anchor="t">
            <a:spAutoFit/>
          </a:bodyPr>
          <a:lstStyle>
            <a:lvl1pPr algn="l">
              <a:lnSpc>
                <a:spcPct val="100000"/>
              </a:lnSpc>
              <a:defRPr sz="2800">
                <a:solidFill>
                  <a:srgbClr val="3F454F"/>
                </a:solidFill>
                <a:latin typeface="Times New Roman"/>
                <a:cs typeface="Times New Roman"/>
              </a:defRPr>
            </a:lvl1pPr>
          </a:lstStyle>
          <a:p>
            <a:r>
              <a:rPr lang="en-US" dirty="0" smtClean="0"/>
              <a:t>Click to edit Master title slide</a:t>
            </a:r>
            <a:endParaRPr lang="en-US" dirty="0"/>
          </a:p>
        </p:txBody>
      </p:sp>
      <p:sp>
        <p:nvSpPr>
          <p:cNvPr id="26" name="Subtitle 2"/>
          <p:cNvSpPr>
            <a:spLocks noGrp="1"/>
          </p:cNvSpPr>
          <p:nvPr>
            <p:ph type="subTitle" idx="1" hasCustomPrompt="1"/>
          </p:nvPr>
        </p:nvSpPr>
        <p:spPr>
          <a:xfrm>
            <a:off x="389509" y="5378225"/>
            <a:ext cx="8357616" cy="205184"/>
          </a:xfrm>
          <a:prstGeom prst="rect">
            <a:avLst/>
          </a:prstGeom>
        </p:spPr>
        <p:txBody>
          <a:bodyPr lIns="0" tIns="0" rIns="0" bIns="0" anchor="t">
            <a:noAutofit/>
          </a:bodyPr>
          <a:lstStyle>
            <a:lvl1pPr marL="0" indent="0" algn="l">
              <a:lnSpc>
                <a:spcPts val="1600"/>
              </a:lnSpc>
              <a:spcBef>
                <a:spcPts val="0"/>
              </a:spcBef>
              <a:buNone/>
              <a:defRPr sz="16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
        <p:nvSpPr>
          <p:cNvPr id="33"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4"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5"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6"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7"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6" name="Picture Placeholder 27"/>
          <p:cNvSpPr>
            <a:spLocks noGrp="1"/>
          </p:cNvSpPr>
          <p:nvPr>
            <p:ph type="pic" sz="quarter" idx="17" hasCustomPrompt="1"/>
          </p:nvPr>
        </p:nvSpPr>
        <p:spPr>
          <a:xfrm>
            <a:off x="1883459" y="3848458"/>
            <a:ext cx="3067233" cy="704088"/>
          </a:xfrm>
        </p:spPr>
        <p:txBody>
          <a:bodyPr lIns="45720" rIns="45720" anchor="ctr" anchorCtr="0">
            <a:noAutofit/>
          </a:bodyPr>
          <a:lstStyle>
            <a:lvl1pPr marL="0" indent="0">
              <a:buFontTx/>
              <a:buNone/>
              <a:defRPr sz="1200" baseline="0">
                <a:solidFill>
                  <a:schemeClr val="tx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Tree>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_1">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t="14348"/>
          <a:stretch>
            <a:fillRect/>
          </a:stretch>
        </p:blipFill>
        <p:spPr bwMode="auto">
          <a:xfrm>
            <a:off x="0" y="203208"/>
            <a:ext cx="9144000" cy="3609256"/>
          </a:xfrm>
          <a:prstGeom prst="rect">
            <a:avLst/>
          </a:prstGeom>
          <a:noFill/>
          <a:ln w="9525">
            <a:noFill/>
            <a:miter lim="800000"/>
            <a:headEnd/>
            <a:tailEnd/>
          </a:ln>
        </p:spPr>
      </p:pic>
      <p:pic>
        <p:nvPicPr>
          <p:cNvPr id="15" name="Picture 14" descr="BBH&amp;Co 100K+186 [Converted].png"/>
          <p:cNvPicPr>
            <a:picLocks noChangeAspect="1"/>
          </p:cNvPicPr>
          <p:nvPr/>
        </p:nvPicPr>
        <p:blipFill>
          <a:blip r:embed="rId3" cstate="print"/>
          <a:stretch>
            <a:fillRect/>
          </a:stretch>
        </p:blipFill>
        <p:spPr>
          <a:xfrm>
            <a:off x="393192" y="3846432"/>
            <a:ext cx="1115568" cy="708122"/>
          </a:xfrm>
          <a:prstGeom prst="rect">
            <a:avLst/>
          </a:prstGeom>
        </p:spPr>
      </p:pic>
      <p:cxnSp>
        <p:nvCxnSpPr>
          <p:cNvPr id="20" name="Straight Connector 19"/>
          <p:cNvCxnSpPr/>
          <p:nvPr/>
        </p:nvCxnSpPr>
        <p:spPr>
          <a:xfrm flipV="1">
            <a:off x="0" y="4718304"/>
            <a:ext cx="8477250" cy="0"/>
          </a:xfrm>
          <a:prstGeom prst="line">
            <a:avLst/>
          </a:prstGeom>
          <a:ln w="19050" cap="flat" cmpd="sng" algn="ctr">
            <a:gradFill flip="none" rotWithShape="1">
              <a:gsLst>
                <a:gs pos="0">
                  <a:schemeClr val="tx2"/>
                </a:gs>
                <a:gs pos="95000">
                  <a:schemeClr val="bg1">
                    <a:alpha val="0"/>
                  </a:schemeClr>
                </a:gs>
              </a:gsLst>
              <a:lin ang="0" scaled="1"/>
              <a:tileRect/>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B3B3B"/>
                </a:solidFill>
                <a:cs typeface="Arial" pitchFamily="34" charset="0"/>
              </a:rPr>
              <a:t>©2014 Brown Brothers Harriman &amp; Co. Confidential &amp; Proprietary. Not to be reproduced without the explicit consent of BBH &amp; Co. </a:t>
            </a:r>
          </a:p>
          <a:p>
            <a:pPr>
              <a:defRPr/>
            </a:pPr>
            <a:r>
              <a:rPr lang="en-US" sz="1000" baseline="30000" dirty="0" smtClean="0">
                <a:solidFill>
                  <a:srgbClr val="3B3B3B"/>
                </a:solidFill>
                <a:cs typeface="Arial" pitchFamily="34" charset="0"/>
              </a:rPr>
              <a:t>"BBH" and "BBH &amp; Co." are registered service marks of Brown Brothers Harriman &amp; Co.</a:t>
            </a:r>
          </a:p>
        </p:txBody>
      </p:sp>
      <p:sp>
        <p:nvSpPr>
          <p:cNvPr id="25" name="Title 1"/>
          <p:cNvSpPr>
            <a:spLocks noGrp="1"/>
          </p:cNvSpPr>
          <p:nvPr>
            <p:ph type="ctrTitle" hasCustomPrompt="1"/>
          </p:nvPr>
        </p:nvSpPr>
        <p:spPr>
          <a:xfrm>
            <a:off x="388938" y="4872165"/>
            <a:ext cx="8358187" cy="369332"/>
          </a:xfrm>
        </p:spPr>
        <p:txBody>
          <a:bodyPr lIns="0" tIns="0" rIns="0" bIns="0" anchor="t">
            <a:spAutoFit/>
          </a:bodyPr>
          <a:lstStyle>
            <a:lvl1pPr algn="l">
              <a:lnSpc>
                <a:spcPct val="100000"/>
              </a:lnSpc>
              <a:defRPr sz="2400">
                <a:solidFill>
                  <a:srgbClr val="3F454F"/>
                </a:solidFill>
                <a:latin typeface="+mj-lt"/>
                <a:cs typeface="Times New Roman"/>
              </a:defRPr>
            </a:lvl1pPr>
          </a:lstStyle>
          <a:p>
            <a:r>
              <a:rPr lang="en-US" dirty="0" smtClean="0"/>
              <a:t>Click to edit Master title slide</a:t>
            </a:r>
            <a:endParaRPr lang="en-US" dirty="0"/>
          </a:p>
        </p:txBody>
      </p:sp>
      <p:sp>
        <p:nvSpPr>
          <p:cNvPr id="26" name="Subtitle 2"/>
          <p:cNvSpPr>
            <a:spLocks noGrp="1"/>
          </p:cNvSpPr>
          <p:nvPr>
            <p:ph type="subTitle" idx="1" hasCustomPrompt="1"/>
          </p:nvPr>
        </p:nvSpPr>
        <p:spPr>
          <a:xfrm>
            <a:off x="389509" y="5277745"/>
            <a:ext cx="8357616" cy="205184"/>
          </a:xfrm>
          <a:prstGeom prst="rect">
            <a:avLst/>
          </a:prstGeom>
        </p:spPr>
        <p:txBody>
          <a:bodyPr lIns="0" tIns="0" rIns="0" bIns="0" anchor="t">
            <a:spAutoFit/>
          </a:bodyPr>
          <a:lstStyle>
            <a:lvl1pPr marL="0" indent="0" algn="l">
              <a:lnSpc>
                <a:spcPts val="1600"/>
              </a:lnSpc>
              <a:spcBef>
                <a:spcPts val="0"/>
              </a:spcBef>
              <a:buNone/>
              <a:defRPr sz="1400" b="0" i="0">
                <a:solidFill>
                  <a:srgbClr val="3F454F"/>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
        <p:nvSpPr>
          <p:cNvPr id="33" name="Text Placeholder 18"/>
          <p:cNvSpPr>
            <a:spLocks noGrp="1"/>
          </p:cNvSpPr>
          <p:nvPr>
            <p:ph type="body" sz="quarter" idx="12" hasCustomPrompt="1"/>
          </p:nvPr>
        </p:nvSpPr>
        <p:spPr>
          <a:xfrm>
            <a:off x="389509"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4" name="Text Placeholder 18"/>
          <p:cNvSpPr>
            <a:spLocks noGrp="1"/>
          </p:cNvSpPr>
          <p:nvPr>
            <p:ph type="body" sz="quarter" idx="18" hasCustomPrompt="1"/>
          </p:nvPr>
        </p:nvSpPr>
        <p:spPr>
          <a:xfrm>
            <a:off x="2136013"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5" name="Text Placeholder 18"/>
          <p:cNvSpPr>
            <a:spLocks noGrp="1"/>
          </p:cNvSpPr>
          <p:nvPr>
            <p:ph type="body" sz="quarter" idx="19" hasCustomPrompt="1"/>
          </p:nvPr>
        </p:nvSpPr>
        <p:spPr>
          <a:xfrm>
            <a:off x="3882517"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6" name="Text Placeholder 18"/>
          <p:cNvSpPr>
            <a:spLocks noGrp="1"/>
          </p:cNvSpPr>
          <p:nvPr>
            <p:ph type="body" sz="quarter" idx="20" hasCustomPrompt="1"/>
          </p:nvPr>
        </p:nvSpPr>
        <p:spPr>
          <a:xfrm>
            <a:off x="5629021"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7" name="Text Placeholder 18"/>
          <p:cNvSpPr>
            <a:spLocks noGrp="1"/>
          </p:cNvSpPr>
          <p:nvPr>
            <p:ph type="body" sz="quarter" idx="21" hasCustomPrompt="1"/>
          </p:nvPr>
        </p:nvSpPr>
        <p:spPr>
          <a:xfrm>
            <a:off x="7375525"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6" name="Picture Placeholder 27"/>
          <p:cNvSpPr>
            <a:spLocks noGrp="1"/>
          </p:cNvSpPr>
          <p:nvPr>
            <p:ph type="pic" sz="quarter" idx="17" hasCustomPrompt="1"/>
          </p:nvPr>
        </p:nvSpPr>
        <p:spPr>
          <a:xfrm>
            <a:off x="1883457" y="3848457"/>
            <a:ext cx="3067233" cy="704088"/>
          </a:xfrm>
          <a:prstGeom prst="rect">
            <a:avLst/>
          </a:prstGeom>
        </p:spPr>
        <p:txBody>
          <a:bodyPr lIns="45720" rIns="45720" anchor="ctr" anchorCtr="0">
            <a:noAutofit/>
          </a:bodyPr>
          <a:lstStyle>
            <a:lvl1pPr marL="0" indent="0">
              <a:buFontTx/>
              <a:buNone/>
              <a:defRPr sz="1200" baseline="0">
                <a:solidFill>
                  <a:schemeClr val="tx1"/>
                </a:solidFill>
              </a:defRPr>
            </a:lvl1pPr>
          </a:lstStyle>
          <a:p>
            <a:r>
              <a:rPr lang="en-US" dirty="0" smtClean="0"/>
              <a:t>Click to</a:t>
            </a:r>
            <a:br>
              <a:rPr lang="en-US" dirty="0" smtClean="0"/>
            </a:br>
            <a:r>
              <a:rPr lang="en-US" dirty="0" smtClean="0"/>
              <a:t>insert logo</a:t>
            </a:r>
            <a:endParaRPr lang="en-US" dirty="0"/>
          </a:p>
        </p:txBody>
      </p:sp>
    </p:spTree>
    <p:extLst>
      <p:ext uri="{BB962C8B-B14F-4D97-AF65-F5344CB8AC3E}">
        <p14:creationId xmlns:p14="http://schemas.microsoft.com/office/powerpoint/2010/main" val="1203661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Agenda Slide_2">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20078" b="20067"/>
          <a:stretch>
            <a:fillRect/>
          </a:stretch>
        </p:blipFill>
        <p:spPr bwMode="auto">
          <a:xfrm>
            <a:off x="369889" y="1268794"/>
            <a:ext cx="3213528" cy="3778694"/>
          </a:xfrm>
          <a:prstGeom prst="rect">
            <a:avLst/>
          </a:prstGeom>
          <a:noFill/>
          <a:ln>
            <a:noFill/>
          </a:ln>
        </p:spPr>
      </p:pic>
      <p:grpSp>
        <p:nvGrpSpPr>
          <p:cNvPr id="2" name="Group 16"/>
          <p:cNvGrpSpPr/>
          <p:nvPr/>
        </p:nvGrpSpPr>
        <p:grpSpPr>
          <a:xfrm>
            <a:off x="253605" y="6428910"/>
            <a:ext cx="7537800" cy="320040"/>
            <a:chOff x="353661" y="6428910"/>
            <a:chExt cx="7537800" cy="320040"/>
          </a:xfrm>
        </p:grpSpPr>
        <p:sp>
          <p:nvSpPr>
            <p:cNvPr id="16" name="Rectangle 15"/>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7" name="Picture 16" descr="BBH_LOGO_CMYK_black_2.png"/>
            <p:cNvPicPr>
              <a:picLocks noChangeAspect="1"/>
            </p:cNvPicPr>
            <p:nvPr/>
          </p:nvPicPr>
          <p:blipFill>
            <a:blip r:embed="rId3" cstate="print"/>
            <a:stretch>
              <a:fillRect/>
            </a:stretch>
          </p:blipFill>
          <p:spPr>
            <a:xfrm>
              <a:off x="353661" y="6487313"/>
              <a:ext cx="2359152" cy="220070"/>
            </a:xfrm>
            <a:prstGeom prst="rect">
              <a:avLst/>
            </a:prstGeom>
          </p:spPr>
        </p:pic>
        <p:cxnSp>
          <p:nvCxnSpPr>
            <p:cNvPr id="18" name="Straight Connector 17"/>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20" name="Title 9"/>
          <p:cNvSpPr>
            <a:spLocks noGrp="1"/>
          </p:cNvSpPr>
          <p:nvPr>
            <p:ph type="title" hasCustomPrompt="1"/>
          </p:nvPr>
        </p:nvSpPr>
        <p:spPr>
          <a:xfrm>
            <a:off x="3647874" y="1279251"/>
            <a:ext cx="4020318" cy="571500"/>
          </a:xfrm>
        </p:spPr>
        <p:txBody>
          <a:bodyPr>
            <a:normAutofit/>
          </a:bodyPr>
          <a:lstStyle>
            <a:lvl1pPr>
              <a:defRPr sz="2400"/>
            </a:lvl1pPr>
          </a:lstStyle>
          <a:p>
            <a:r>
              <a:rPr lang="en-US" dirty="0" smtClean="0"/>
              <a:t>Click to edit Agenda</a:t>
            </a:r>
            <a:endParaRPr lang="en-US" dirty="0"/>
          </a:p>
        </p:txBody>
      </p:sp>
      <p:sp>
        <p:nvSpPr>
          <p:cNvPr id="23" name="Text Placeholder 11"/>
          <p:cNvSpPr>
            <a:spLocks noGrp="1"/>
          </p:cNvSpPr>
          <p:nvPr>
            <p:ph type="body" sz="quarter" idx="10"/>
          </p:nvPr>
        </p:nvSpPr>
        <p:spPr>
          <a:xfrm>
            <a:off x="3647874" y="2034902"/>
            <a:ext cx="4020317" cy="4177211"/>
          </a:xfrm>
          <a:prstGeom prst="rect">
            <a:avLst/>
          </a:prstGeom>
        </p:spPr>
        <p:txBody>
          <a:bodyPr>
            <a:noAutofit/>
          </a:bodyPr>
          <a:lstStyle>
            <a:lvl1pPr marL="341313" indent="-341313">
              <a:buFont typeface="+mj-lt"/>
              <a:buAutoNum type="romanUcPeriod"/>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smtClean="0"/>
              <a:t>Click to edit Master text styles</a:t>
            </a:r>
          </a:p>
        </p:txBody>
      </p:sp>
      <p:sp>
        <p:nvSpPr>
          <p:cNvPr id="10" name="Rectangle 9"/>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1"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767D26F1-C9A0-4E9F-9405-2F1CFE060511}"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Tree>
    <p:extLst>
      <p:ext uri="{BB962C8B-B14F-4D97-AF65-F5344CB8AC3E}">
        <p14:creationId xmlns:p14="http://schemas.microsoft.com/office/powerpoint/2010/main" val="70565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mp; Text">
    <p:spTree>
      <p:nvGrpSpPr>
        <p:cNvPr id="1" name=""/>
        <p:cNvGrpSpPr/>
        <p:nvPr/>
      </p:nvGrpSpPr>
      <p:grpSpPr>
        <a:xfrm>
          <a:off x="0" y="0"/>
          <a:ext cx="0" cy="0"/>
          <a:chOff x="0" y="0"/>
          <a:chExt cx="0" cy="0"/>
        </a:xfrm>
      </p:grpSpPr>
      <p:sp>
        <p:nvSpPr>
          <p:cNvPr id="5" name="Rectangle 4"/>
          <p:cNvSpPr/>
          <p:nvPr/>
        </p:nvSpPr>
        <p:spPr bwMode="ltGray">
          <a:xfrm>
            <a:off x="169863" y="0"/>
            <a:ext cx="7893050" cy="457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5"/>
          <p:cNvSpPr/>
          <p:nvPr/>
        </p:nvSpPr>
        <p:spPr bwMode="ltGray">
          <a:xfrm>
            <a:off x="8062914" y="0"/>
            <a:ext cx="1081087"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41" name="Text Placeholder 40"/>
          <p:cNvSpPr>
            <a:spLocks noGrp="1"/>
          </p:cNvSpPr>
          <p:nvPr>
            <p:ph type="body" sz="quarter" idx="10"/>
          </p:nvPr>
        </p:nvSpPr>
        <p:spPr bwMode="black">
          <a:xfrm>
            <a:off x="164592" y="819150"/>
            <a:ext cx="8298151" cy="5173980"/>
          </a:xfrm>
          <a:prstGeom prst="rect">
            <a:avLst/>
          </a:prstGeom>
        </p:spPr>
        <p:txBody>
          <a:bodyPr lIns="182880" rIns="274320"/>
          <a:lstStyle>
            <a:lvl1pPr marL="174625" indent="-174625">
              <a:lnSpc>
                <a:spcPct val="90000"/>
              </a:lnSpc>
              <a:spcBef>
                <a:spcPts val="1800"/>
              </a:spcBef>
              <a:buClr>
                <a:srgbClr val="C60C30"/>
              </a:buClr>
              <a:buFont typeface="Arial" pitchFamily="34" charset="0"/>
              <a:buChar char="•"/>
              <a:defRPr sz="1800">
                <a:solidFill>
                  <a:schemeClr val="tx1"/>
                </a:solidFill>
              </a:defRPr>
            </a:lvl1pPr>
            <a:lvl2pPr marL="457200" indent="-228600">
              <a:lnSpc>
                <a:spcPct val="90000"/>
              </a:lnSpc>
              <a:spcBef>
                <a:spcPts val="600"/>
              </a:spcBef>
              <a:buClr>
                <a:srgbClr val="C60C30"/>
              </a:buClr>
              <a:buSzPct val="90000"/>
              <a:buFont typeface="Calibri" pitchFamily="34" charset="0"/>
              <a:buChar char="–"/>
              <a:defRPr sz="1600"/>
            </a:lvl2pPr>
            <a:lvl3pPr marL="803275" indent="-230188">
              <a:lnSpc>
                <a:spcPct val="90000"/>
              </a:lnSpc>
              <a:spcBef>
                <a:spcPts val="300"/>
              </a:spcBef>
              <a:buClr>
                <a:srgbClr val="C60C30"/>
              </a:buClr>
              <a:buFont typeface="Arial" pitchFamily="34" charset="0"/>
              <a:buChar char="•"/>
              <a:defRPr sz="1600"/>
            </a:lvl3pPr>
            <a:lvl4pPr marL="1265238" indent="-168275">
              <a:lnSpc>
                <a:spcPct val="90000"/>
              </a:lnSpc>
              <a:spcBef>
                <a:spcPts val="300"/>
              </a:spcBef>
              <a:buClr>
                <a:srgbClr val="C60C30"/>
              </a:buClr>
              <a:buSzPct val="90000"/>
              <a:defRPr sz="1600"/>
            </a:lvl4pPr>
            <a:lvl5pPr marL="1603375" indent="-174625">
              <a:lnSpc>
                <a:spcPct val="90000"/>
              </a:lnSpc>
              <a:spcBef>
                <a:spcPts val="300"/>
              </a:spcBef>
              <a:buClr>
                <a:srgbClr val="C60C30"/>
              </a:buClr>
              <a:buSzPct val="90000"/>
              <a:buFont typeface="Calibri" pitchFamily="34" charset="0"/>
              <a:buChar char="–"/>
              <a:tabLst/>
              <a:defRPr sz="16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bwMode="white">
          <a:xfrm rot="5400000">
            <a:off x="7605713" y="457200"/>
            <a:ext cx="914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black">
          <a:xfrm>
            <a:off x="2889250" y="6405565"/>
            <a:ext cx="5029200" cy="274637"/>
          </a:xfrm>
          <a:prstGeom prst="rect">
            <a:avLst/>
          </a:prstGeom>
        </p:spPr>
        <p:txBody>
          <a:bodyPr wrap="none" lIns="0" tIns="0" rIns="0" bIns="0" anchor="b"/>
          <a:lstStyle/>
          <a:p>
            <a:pPr algn="r">
              <a:defRPr/>
            </a:pPr>
            <a:r>
              <a:rPr lang="en-US" sz="1000" baseline="30000" dirty="0">
                <a:solidFill>
                  <a:srgbClr val="FFFFFF">
                    <a:lumMod val="65000"/>
                  </a:srgbClr>
                </a:solidFill>
                <a:cs typeface="Arial" pitchFamily="34" charset="0"/>
              </a:rPr>
              <a:t>©</a:t>
            </a:r>
            <a:r>
              <a:rPr lang="en-US" sz="1000" baseline="30000" dirty="0" smtClean="0">
                <a:solidFill>
                  <a:srgbClr val="FFFFFF">
                    <a:lumMod val="65000"/>
                  </a:srgbClr>
                </a:solidFill>
                <a:cs typeface="Arial" pitchFamily="34" charset="0"/>
              </a:rPr>
              <a:t>2013 </a:t>
            </a:r>
            <a:r>
              <a:rPr lang="en-US" sz="1000" baseline="30000" dirty="0">
                <a:solidFill>
                  <a:srgbClr val="FFFFFF">
                    <a:lumMod val="65000"/>
                  </a:srgbClr>
                </a:solidFill>
                <a:cs typeface="Arial" pitchFamily="34" charset="0"/>
              </a:rPr>
              <a:t>Brown Brothers Harriman &amp; Co. Confidential &amp; Proprietary. Not to be reproduced without the explicit consent of BBH &amp; Co. </a:t>
            </a:r>
          </a:p>
          <a:p>
            <a:pPr algn="r">
              <a:defRPr/>
            </a:pPr>
            <a:r>
              <a:rPr lang="en-US" sz="1000" baseline="30000" dirty="0">
                <a:solidFill>
                  <a:srgbClr val="FFFFFF">
                    <a:lumMod val="65000"/>
                  </a:srgbClr>
                </a:solidFill>
                <a:cs typeface="Arial" pitchFamily="34" charset="0"/>
              </a:rPr>
              <a:t>"BBH &amp; Co." is a registered service mark of Brown Brothers Harriman &amp; Co. "BBH" is a service mark of Brown Brothers Harriman &amp; Co.</a:t>
            </a:r>
          </a:p>
        </p:txBody>
      </p:sp>
      <p:cxnSp>
        <p:nvCxnSpPr>
          <p:cNvPr id="10" name="Straight Connector 9"/>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a:xfrm>
            <a:off x="163652" y="0"/>
            <a:ext cx="7893050" cy="469900"/>
          </a:xfrm>
        </p:spPr>
        <p:txBody>
          <a:bodyPr/>
          <a:lstStyle/>
          <a:p>
            <a:r>
              <a:rPr lang="en-US" smtClean="0"/>
              <a:t>Click to edit Master title style</a:t>
            </a:r>
            <a:endParaRPr lang="en-US" dirty="0"/>
          </a:p>
        </p:txBody>
      </p:sp>
      <p:sp>
        <p:nvSpPr>
          <p:cNvPr id="9" name="Rectangle 8"/>
          <p:cNvSpPr/>
          <p:nvPr/>
        </p:nvSpPr>
        <p:spPr>
          <a:xfrm>
            <a:off x="8199439" y="6405563"/>
            <a:ext cx="536575" cy="279400"/>
          </a:xfrm>
          <a:prstGeom prst="rect">
            <a:avLst/>
          </a:prstGeom>
        </p:spPr>
        <p:txBody>
          <a:bodyPr wrap="none" lIns="0" tIns="0" rIns="0" bIns="0" anchor="ctr"/>
          <a:lstStyle/>
          <a:p>
            <a:pPr>
              <a:defRPr/>
            </a:pPr>
            <a:fld id="{CC87E5CA-B3A0-4A1D-876E-8E44BED214C0}" type="slidenum">
              <a:rPr lang="en-US" sz="1000">
                <a:solidFill>
                  <a:srgbClr val="FFFFFF">
                    <a:lumMod val="50000"/>
                  </a:srgbClr>
                </a:solidFill>
                <a:cs typeface="Arial" pitchFamily="34" charset="0"/>
              </a:rPr>
              <a:pPr>
                <a:defRPr/>
              </a:pPr>
              <a:t>‹#›</a:t>
            </a:fld>
            <a:endParaRPr lang="en-US" sz="1000" dirty="0">
              <a:solidFill>
                <a:srgbClr val="FFFFFF">
                  <a:lumMod val="50000"/>
                </a:srgbClr>
              </a:solidFill>
              <a:cs typeface="Arial" pitchFamily="34" charset="0"/>
            </a:endParaRPr>
          </a:p>
        </p:txBody>
      </p:sp>
    </p:spTree>
    <p:extLst>
      <p:ext uri="{BB962C8B-B14F-4D97-AF65-F5344CB8AC3E}">
        <p14:creationId xmlns:p14="http://schemas.microsoft.com/office/powerpoint/2010/main" val="264326214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Divider_3">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B3B3B"/>
                </a:solidFill>
                <a:cs typeface="Arial" pitchFamily="34" charset="0"/>
              </a:rPr>
              <a:t>©2014 Brown Brothers Harriman &amp; Co. Confidential &amp; Proprietary. Not to be reproduced without the explicit consent of BBH &amp; Co. </a:t>
            </a:r>
          </a:p>
          <a:p>
            <a:pPr>
              <a:defRPr/>
            </a:pPr>
            <a:r>
              <a:rPr lang="en-US" sz="1000" baseline="30000" dirty="0" smtClean="0">
                <a:solidFill>
                  <a:srgbClr val="3B3B3B"/>
                </a:solidFill>
                <a:cs typeface="Arial" pitchFamily="34" charset="0"/>
              </a:rPr>
              <a:t>"BBH" and "BBH &amp; Co." are registered service marks of Brown Brothers Harriman &amp; Co.</a:t>
            </a:r>
          </a:p>
        </p:txBody>
      </p:sp>
      <p:sp>
        <p:nvSpPr>
          <p:cNvPr id="8" name="Title 1"/>
          <p:cNvSpPr>
            <a:spLocks noGrp="1"/>
          </p:cNvSpPr>
          <p:nvPr>
            <p:ph type="ctrTitle" hasCustomPrompt="1"/>
          </p:nvPr>
        </p:nvSpPr>
        <p:spPr>
          <a:xfrm>
            <a:off x="362584" y="4155934"/>
            <a:ext cx="6501384" cy="452279"/>
          </a:xfrm>
        </p:spPr>
        <p:txBody>
          <a:bodyPr lIns="91440" tIns="0" rIns="91440" bIns="0" anchor="b" anchorCtr="0">
            <a:noAutofit/>
          </a:bodyPr>
          <a:lstStyle>
            <a:lvl1pPr marL="341313" indent="-341313" algn="l">
              <a:lnSpc>
                <a:spcPct val="100000"/>
              </a:lnSpc>
              <a:defRPr sz="30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1003408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Content and Subhead">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4" name="Text Placeholder 13"/>
          <p:cNvSpPr>
            <a:spLocks noGrp="1"/>
          </p:cNvSpPr>
          <p:nvPr>
            <p:ph type="body" sz="quarter" idx="12"/>
          </p:nvPr>
        </p:nvSpPr>
        <p:spPr>
          <a:xfrm>
            <a:off x="257872" y="868679"/>
            <a:ext cx="8229600" cy="350521"/>
          </a:xfrm>
          <a:prstGeom prst="rect">
            <a:avLst/>
          </a:prstGeom>
        </p:spPr>
        <p:txBody>
          <a:bodyPr>
            <a:noAutofit/>
          </a:bodyPr>
          <a:lstStyle>
            <a:lvl1pPr>
              <a:buFontTx/>
              <a:buNone/>
              <a:defRPr lang="en-US" sz="1800" kern="1200" dirty="0" smtClean="0">
                <a:solidFill>
                  <a:srgbClr val="5F5F5F"/>
                </a:solidFill>
                <a:latin typeface="+mn-lt"/>
                <a:ea typeface="+mn-ea"/>
                <a:cs typeface="Times New Roman" pitchFamily="18" charset="0"/>
              </a:defRPr>
            </a:lvl1pPr>
          </a:lstStyle>
          <a:p>
            <a:pPr lvl="0"/>
            <a:r>
              <a:rPr lang="en-US" smtClean="0"/>
              <a:t>Click to edit Master text styles</a:t>
            </a:r>
          </a:p>
        </p:txBody>
      </p:sp>
      <p:sp>
        <p:nvSpPr>
          <p:cNvPr id="13" name="Rectangle 12"/>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B604A929-E328-1B4F-8E1B-729FA73AD79A}"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dirty="0">
              <a:solidFill>
                <a:srgbClr val="3B3B3B"/>
              </a:solidFill>
              <a:latin typeface="Arial" pitchFamily="34" charset="0"/>
              <a:cs typeface="Arial" pitchFamily="34" charset="0"/>
            </a:endParaRPr>
          </a:p>
        </p:txBody>
      </p:sp>
      <p:sp>
        <p:nvSpPr>
          <p:cNvPr id="20" name="Text Placeholder 10"/>
          <p:cNvSpPr>
            <a:spLocks noGrp="1"/>
          </p:cNvSpPr>
          <p:nvPr>
            <p:ph type="body" sz="quarter" idx="10"/>
          </p:nvPr>
        </p:nvSpPr>
        <p:spPr>
          <a:xfrm>
            <a:off x="259846" y="1362456"/>
            <a:ext cx="8227626" cy="5029200"/>
          </a:xfrm>
          <a:prstGeom prst="rect">
            <a:avLst/>
          </a:prstGeom>
        </p:spPr>
        <p:txBody>
          <a:bodyPr>
            <a:noAutofit/>
          </a:bodyPr>
          <a:lstStyle>
            <a:lvl1pPr>
              <a:spcBef>
                <a:spcPts val="1200"/>
              </a:spcBef>
              <a:spcAft>
                <a:spcPts val="0"/>
              </a:spcAft>
              <a:defRPr b="0">
                <a:latin typeface="+mn-lt"/>
              </a:defRPr>
            </a:lvl1pPr>
            <a:lvl2pPr marL="342900" indent="-168275">
              <a:spcBef>
                <a:spcPts val="600"/>
              </a:spcBef>
              <a:buFont typeface="Calibri" pitchFamily="34" charset="0"/>
              <a:buChar char="−"/>
              <a:defRPr sz="1200">
                <a:latin typeface="+mn-lt"/>
              </a:defRPr>
            </a:lvl2pPr>
            <a:lvl3pPr marL="512763" indent="-171450">
              <a:buSzPct val="90000"/>
              <a:buFont typeface="Arial" pitchFamily="34" charset="0"/>
              <a:buChar char="•"/>
              <a:defRPr sz="1000">
                <a:latin typeface="+mn-lt"/>
              </a:defRPr>
            </a:lvl3pPr>
            <a:lvl4pPr marL="690563" indent="-168275">
              <a:spcBef>
                <a:spcPts val="400"/>
              </a:spcBef>
              <a:buFont typeface="Calibri" pitchFamily="34" charset="0"/>
              <a:buChar char="−"/>
              <a:defRPr sz="900">
                <a:latin typeface="+mn-lt"/>
              </a:defRPr>
            </a:lvl4pPr>
            <a:lvl5pPr marL="858838" indent="-171450">
              <a:spcBef>
                <a:spcPts val="400"/>
              </a:spcBef>
              <a:buSzPct val="75000"/>
              <a:buFont typeface="Arial" pitchFamily="34" charset="0"/>
              <a:buChar char="•"/>
              <a:defRPr sz="9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5779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6031" y="1011690"/>
            <a:ext cx="8529193" cy="2600712"/>
          </a:xfrm>
          <a:prstGeom prst="rect">
            <a:avLst/>
          </a:prstGeom>
          <a:noFill/>
        </p:spPr>
        <p:txBody>
          <a:bodyPr wrap="square" tIns="0" rtlCol="0">
            <a:spAutoFit/>
          </a:bodyPr>
          <a:lstStyle/>
          <a:p>
            <a:pPr marL="177800" indent="-177800" fontAlgn="base">
              <a:spcBef>
                <a:spcPct val="0"/>
              </a:spcBef>
              <a:spcAft>
                <a:spcPct val="0"/>
              </a:spcAft>
              <a:buClr>
                <a:srgbClr val="C00000"/>
              </a:buClr>
              <a:buFont typeface="Arial" pitchFamily="34" charset="0"/>
              <a:buChar char="•"/>
            </a:pPr>
            <a:r>
              <a:rPr lang="en-US" sz="1200" i="1" dirty="0" smtClean="0">
                <a:solidFill>
                  <a:srgbClr val="3B3B3B"/>
                </a:solidFill>
                <a:cs typeface="Arial" pitchFamily="34" charset="0"/>
              </a:rPr>
              <a:t>Brown Brothers Harriman &amp; Co. and its affiliates do not provide tax, legal or investment advice and this communication cannot be used to avoid tax penalties. This material is intended for general information purposes only and does not take into account the particular investment objectives, financial situation, or needs of individual clients. Clients should consult with their legal or tax advisor before taking any action relating to the subject matter of this material.</a:t>
            </a:r>
          </a:p>
          <a:p>
            <a:pPr marL="177800" indent="-177800" algn="just" fontAlgn="base">
              <a:spcBef>
                <a:spcPct val="0"/>
              </a:spcBef>
              <a:spcAft>
                <a:spcPts val="600"/>
              </a:spcAft>
              <a:buClr>
                <a:srgbClr val="C00000"/>
              </a:buClr>
              <a:buFont typeface="Arial" pitchFamily="34" charset="0"/>
              <a:buChar char="•"/>
            </a:pPr>
            <a:r>
              <a:rPr lang="en-US" sz="1200" i="1" dirty="0" smtClean="0">
                <a:solidFill>
                  <a:srgbClr val="3B3B3B"/>
                </a:solidFill>
                <a:cs typeface="Arial" pitchFamily="34" charset="0"/>
              </a:rPr>
              <a:t>The information and opinions contained in this document have been compiled or arrived at based upon information obtained from sources believed to be reliable and in good faith. All such information and opinions are subject to change without notice. A number of the comments in this document are based on current expectations and are considered “forward-looking statements.” Actual future results, however, may prove to be different from expectations. The opinions expressed are a reflection of Brown Brothers Harriman’s best judgment as of the date noted, and any obligation to update or alter forward-looking statements as a result of new information, future events, or otherwise is disclaimed.</a:t>
            </a:r>
          </a:p>
          <a:p>
            <a:pPr marL="177800" indent="-177800" algn="just" fontAlgn="base">
              <a:spcBef>
                <a:spcPct val="0"/>
              </a:spcBef>
              <a:spcAft>
                <a:spcPts val="600"/>
              </a:spcAft>
              <a:buClr>
                <a:srgbClr val="C00000"/>
              </a:buClr>
              <a:buFont typeface="Arial" pitchFamily="34" charset="0"/>
              <a:buChar char="•"/>
            </a:pPr>
            <a:r>
              <a:rPr lang="en-US" sz="1200" i="1" dirty="0" smtClean="0">
                <a:solidFill>
                  <a:srgbClr val="3B3B3B"/>
                </a:solidFill>
                <a:cs typeface="Arial" pitchFamily="34" charset="0"/>
              </a:rPr>
              <a:t>Information from Third Parties – Certain information contained in this document has been provided by third party sources believed to be reliable and in good faith.  Such information is the opinion of the third party and subject to change without notice.</a:t>
            </a:r>
          </a:p>
          <a:p>
            <a:pPr marL="177800" indent="-177800" fontAlgn="base">
              <a:spcBef>
                <a:spcPct val="0"/>
              </a:spcBef>
              <a:spcAft>
                <a:spcPct val="0"/>
              </a:spcAft>
              <a:buClr>
                <a:srgbClr val="C00000"/>
              </a:buClr>
              <a:buFont typeface="Arial" pitchFamily="34" charset="0"/>
              <a:buChar char="•"/>
            </a:pPr>
            <a:endParaRPr lang="en-US" sz="1200" i="1" dirty="0">
              <a:solidFill>
                <a:srgbClr val="3B3B3B"/>
              </a:solidFill>
              <a:cs typeface="Arial" pitchFamily="34" charset="0"/>
            </a:endParaRPr>
          </a:p>
        </p:txBody>
      </p:sp>
      <p:grpSp>
        <p:nvGrpSpPr>
          <p:cNvPr id="2" name="Group 16"/>
          <p:cNvGrpSpPr/>
          <p:nvPr/>
        </p:nvGrpSpPr>
        <p:grpSpPr>
          <a:xfrm>
            <a:off x="253605" y="6428910"/>
            <a:ext cx="7537800" cy="320040"/>
            <a:chOff x="353661" y="6428910"/>
            <a:chExt cx="7537800" cy="320040"/>
          </a:xfrm>
        </p:grpSpPr>
        <p:sp>
          <p:nvSpPr>
            <p:cNvPr id="14" name="Rectangle 13"/>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7" name="Picture 16"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256032" y="407015"/>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BBH Disclaimer</a:t>
            </a:r>
          </a:p>
        </p:txBody>
      </p:sp>
      <p:sp>
        <p:nvSpPr>
          <p:cNvPr id="10" name="Rectangle 9"/>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B604A929-E328-1B4F-8E1B-729FA73AD79A}"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dirty="0">
              <a:solidFill>
                <a:srgbClr val="3B3B3B"/>
              </a:solidFill>
              <a:latin typeface="Arial" pitchFamily="34" charset="0"/>
              <a:cs typeface="Arial" pitchFamily="34" charset="0"/>
            </a:endParaRPr>
          </a:p>
        </p:txBody>
      </p:sp>
    </p:spTree>
    <p:extLst>
      <p:ext uri="{BB962C8B-B14F-4D97-AF65-F5344CB8AC3E}">
        <p14:creationId xmlns:p14="http://schemas.microsoft.com/office/powerpoint/2010/main" val="4110066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Slide_1">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t="14348"/>
          <a:stretch>
            <a:fillRect/>
          </a:stretch>
        </p:blipFill>
        <p:spPr bwMode="auto">
          <a:xfrm>
            <a:off x="0" y="203208"/>
            <a:ext cx="9144000" cy="3609256"/>
          </a:xfrm>
          <a:prstGeom prst="rect">
            <a:avLst/>
          </a:prstGeom>
          <a:noFill/>
          <a:ln w="9525">
            <a:noFill/>
            <a:miter lim="800000"/>
            <a:headEnd/>
            <a:tailEnd/>
          </a:ln>
        </p:spPr>
      </p:pic>
      <p:pic>
        <p:nvPicPr>
          <p:cNvPr id="15" name="Picture 14" descr="BBH&amp;Co 100K+186 [Converted].png"/>
          <p:cNvPicPr>
            <a:picLocks noChangeAspect="1"/>
          </p:cNvPicPr>
          <p:nvPr/>
        </p:nvPicPr>
        <p:blipFill>
          <a:blip r:embed="rId3" cstate="print"/>
          <a:stretch>
            <a:fillRect/>
          </a:stretch>
        </p:blipFill>
        <p:spPr>
          <a:xfrm>
            <a:off x="393192" y="3846432"/>
            <a:ext cx="1115568" cy="708122"/>
          </a:xfrm>
          <a:prstGeom prst="rect">
            <a:avLst/>
          </a:prstGeom>
        </p:spPr>
      </p:pic>
      <p:cxnSp>
        <p:nvCxnSpPr>
          <p:cNvPr id="20" name="Straight Connector 19"/>
          <p:cNvCxnSpPr/>
          <p:nvPr/>
        </p:nvCxnSpPr>
        <p:spPr>
          <a:xfrm flipV="1">
            <a:off x="0" y="4718304"/>
            <a:ext cx="8477250" cy="0"/>
          </a:xfrm>
          <a:prstGeom prst="line">
            <a:avLst/>
          </a:prstGeom>
          <a:ln w="19050" cap="flat" cmpd="sng" algn="ctr">
            <a:gradFill flip="none" rotWithShape="1">
              <a:gsLst>
                <a:gs pos="0">
                  <a:schemeClr val="tx2"/>
                </a:gs>
                <a:gs pos="95000">
                  <a:schemeClr val="bg1">
                    <a:alpha val="0"/>
                  </a:schemeClr>
                </a:gs>
              </a:gsLst>
              <a:lin ang="0" scaled="1"/>
              <a:tileRect/>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B3B3B"/>
                </a:solidFill>
                <a:cs typeface="Arial" pitchFamily="34" charset="0"/>
              </a:rPr>
              <a:t>©2014 Brown Brothers Harriman &amp; Co. Confidential &amp; Proprietary. Not to be reproduced without the explicit consent of BBH &amp; Co. </a:t>
            </a:r>
          </a:p>
          <a:p>
            <a:pPr>
              <a:defRPr/>
            </a:pPr>
            <a:r>
              <a:rPr lang="en-US" sz="1000" baseline="30000" dirty="0" smtClean="0">
                <a:solidFill>
                  <a:srgbClr val="3B3B3B"/>
                </a:solidFill>
                <a:cs typeface="Arial" pitchFamily="34" charset="0"/>
              </a:rPr>
              <a:t>"BBH" and "BBH &amp; Co." are registered service marks of Brown Brothers Harriman &amp; Co.</a:t>
            </a:r>
          </a:p>
        </p:txBody>
      </p:sp>
      <p:sp>
        <p:nvSpPr>
          <p:cNvPr id="25" name="Title 1"/>
          <p:cNvSpPr>
            <a:spLocks noGrp="1"/>
          </p:cNvSpPr>
          <p:nvPr>
            <p:ph type="ctrTitle" hasCustomPrompt="1"/>
          </p:nvPr>
        </p:nvSpPr>
        <p:spPr>
          <a:xfrm>
            <a:off x="388938" y="4872165"/>
            <a:ext cx="8358187" cy="369332"/>
          </a:xfrm>
        </p:spPr>
        <p:txBody>
          <a:bodyPr lIns="0" tIns="0" rIns="0" bIns="0" anchor="t">
            <a:spAutoFit/>
          </a:bodyPr>
          <a:lstStyle>
            <a:lvl1pPr algn="l">
              <a:lnSpc>
                <a:spcPct val="100000"/>
              </a:lnSpc>
              <a:defRPr sz="2400">
                <a:solidFill>
                  <a:srgbClr val="3F454F"/>
                </a:solidFill>
                <a:latin typeface="+mj-lt"/>
                <a:cs typeface="Times New Roman"/>
              </a:defRPr>
            </a:lvl1pPr>
          </a:lstStyle>
          <a:p>
            <a:r>
              <a:rPr lang="en-US" dirty="0" smtClean="0"/>
              <a:t>Click to edit Master title slide</a:t>
            </a:r>
            <a:endParaRPr lang="en-US" dirty="0"/>
          </a:p>
        </p:txBody>
      </p:sp>
      <p:sp>
        <p:nvSpPr>
          <p:cNvPr id="26" name="Subtitle 2"/>
          <p:cNvSpPr>
            <a:spLocks noGrp="1"/>
          </p:cNvSpPr>
          <p:nvPr>
            <p:ph type="subTitle" idx="1" hasCustomPrompt="1"/>
          </p:nvPr>
        </p:nvSpPr>
        <p:spPr>
          <a:xfrm>
            <a:off x="389509" y="5277745"/>
            <a:ext cx="8357616" cy="205184"/>
          </a:xfrm>
          <a:prstGeom prst="rect">
            <a:avLst/>
          </a:prstGeom>
        </p:spPr>
        <p:txBody>
          <a:bodyPr lIns="0" tIns="0" rIns="0" bIns="0" anchor="t">
            <a:spAutoFit/>
          </a:bodyPr>
          <a:lstStyle>
            <a:lvl1pPr marL="0" indent="0" algn="l">
              <a:lnSpc>
                <a:spcPts val="1600"/>
              </a:lnSpc>
              <a:spcBef>
                <a:spcPts val="0"/>
              </a:spcBef>
              <a:buNone/>
              <a:defRPr sz="1400" b="0" i="0">
                <a:solidFill>
                  <a:srgbClr val="3F454F"/>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
        <p:nvSpPr>
          <p:cNvPr id="33" name="Text Placeholder 18"/>
          <p:cNvSpPr>
            <a:spLocks noGrp="1"/>
          </p:cNvSpPr>
          <p:nvPr>
            <p:ph type="body" sz="quarter" idx="12" hasCustomPrompt="1"/>
          </p:nvPr>
        </p:nvSpPr>
        <p:spPr>
          <a:xfrm>
            <a:off x="389509"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4" name="Text Placeholder 18"/>
          <p:cNvSpPr>
            <a:spLocks noGrp="1"/>
          </p:cNvSpPr>
          <p:nvPr>
            <p:ph type="body" sz="quarter" idx="18" hasCustomPrompt="1"/>
          </p:nvPr>
        </p:nvSpPr>
        <p:spPr>
          <a:xfrm>
            <a:off x="2136013"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5" name="Text Placeholder 18"/>
          <p:cNvSpPr>
            <a:spLocks noGrp="1"/>
          </p:cNvSpPr>
          <p:nvPr>
            <p:ph type="body" sz="quarter" idx="19" hasCustomPrompt="1"/>
          </p:nvPr>
        </p:nvSpPr>
        <p:spPr>
          <a:xfrm>
            <a:off x="3882517"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6" name="Text Placeholder 18"/>
          <p:cNvSpPr>
            <a:spLocks noGrp="1"/>
          </p:cNvSpPr>
          <p:nvPr>
            <p:ph type="body" sz="quarter" idx="20" hasCustomPrompt="1"/>
          </p:nvPr>
        </p:nvSpPr>
        <p:spPr>
          <a:xfrm>
            <a:off x="5629021"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7" name="Text Placeholder 18"/>
          <p:cNvSpPr>
            <a:spLocks noGrp="1"/>
          </p:cNvSpPr>
          <p:nvPr>
            <p:ph type="body" sz="quarter" idx="21" hasCustomPrompt="1"/>
          </p:nvPr>
        </p:nvSpPr>
        <p:spPr>
          <a:xfrm>
            <a:off x="7375525" y="5762174"/>
            <a:ext cx="1371600" cy="621792"/>
          </a:xfrm>
          <a:prstGeom prst="rect">
            <a:avLst/>
          </a:prstGeo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mj-lt"/>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6" name="Picture Placeholder 27"/>
          <p:cNvSpPr>
            <a:spLocks noGrp="1"/>
          </p:cNvSpPr>
          <p:nvPr>
            <p:ph type="pic" sz="quarter" idx="17" hasCustomPrompt="1"/>
          </p:nvPr>
        </p:nvSpPr>
        <p:spPr>
          <a:xfrm>
            <a:off x="1883457" y="3848457"/>
            <a:ext cx="3067233" cy="704088"/>
          </a:xfrm>
          <a:prstGeom prst="rect">
            <a:avLst/>
          </a:prstGeom>
        </p:spPr>
        <p:txBody>
          <a:bodyPr lIns="45720" rIns="45720" anchor="ctr" anchorCtr="0">
            <a:noAutofit/>
          </a:bodyPr>
          <a:lstStyle>
            <a:lvl1pPr marL="0" indent="0">
              <a:buFontTx/>
              <a:buNone/>
              <a:defRPr sz="1200" baseline="0">
                <a:solidFill>
                  <a:schemeClr val="tx1"/>
                </a:solidFill>
              </a:defRPr>
            </a:lvl1pPr>
          </a:lstStyle>
          <a:p>
            <a:r>
              <a:rPr lang="en-US" dirty="0" smtClean="0"/>
              <a:t>Click to</a:t>
            </a:r>
            <a:br>
              <a:rPr lang="en-US" dirty="0" smtClean="0"/>
            </a:br>
            <a:r>
              <a:rPr lang="en-US" dirty="0" smtClean="0"/>
              <a:t>insert logo</a:t>
            </a:r>
            <a:endParaRPr lang="en-US" dirty="0"/>
          </a:p>
        </p:txBody>
      </p:sp>
    </p:spTree>
    <p:extLst>
      <p:ext uri="{BB962C8B-B14F-4D97-AF65-F5344CB8AC3E}">
        <p14:creationId xmlns:p14="http://schemas.microsoft.com/office/powerpoint/2010/main" val="316360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1E006-A282-4053-9DB7-D97AB45576BB}"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mp; Text">
    <p:spTree>
      <p:nvGrpSpPr>
        <p:cNvPr id="1" name=""/>
        <p:cNvGrpSpPr/>
        <p:nvPr/>
      </p:nvGrpSpPr>
      <p:grpSpPr>
        <a:xfrm>
          <a:off x="0" y="0"/>
          <a:ext cx="0" cy="0"/>
          <a:chOff x="0" y="0"/>
          <a:chExt cx="0" cy="0"/>
        </a:xfrm>
      </p:grpSpPr>
      <p:sp>
        <p:nvSpPr>
          <p:cNvPr id="5" name="Rectangle 4"/>
          <p:cNvSpPr/>
          <p:nvPr/>
        </p:nvSpPr>
        <p:spPr bwMode="ltGray">
          <a:xfrm>
            <a:off x="169863" y="0"/>
            <a:ext cx="7893050" cy="457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5"/>
          <p:cNvSpPr/>
          <p:nvPr/>
        </p:nvSpPr>
        <p:spPr bwMode="ltGray">
          <a:xfrm>
            <a:off x="8062914" y="0"/>
            <a:ext cx="1081087"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41" name="Text Placeholder 40"/>
          <p:cNvSpPr>
            <a:spLocks noGrp="1"/>
          </p:cNvSpPr>
          <p:nvPr>
            <p:ph type="body" sz="quarter" idx="10"/>
          </p:nvPr>
        </p:nvSpPr>
        <p:spPr bwMode="black">
          <a:xfrm>
            <a:off x="164592" y="819150"/>
            <a:ext cx="8298151" cy="5173980"/>
          </a:xfrm>
          <a:prstGeom prst="rect">
            <a:avLst/>
          </a:prstGeom>
        </p:spPr>
        <p:txBody>
          <a:bodyPr lIns="182880" rIns="274320"/>
          <a:lstStyle>
            <a:lvl1pPr marL="174625" indent="-174625">
              <a:lnSpc>
                <a:spcPct val="90000"/>
              </a:lnSpc>
              <a:spcBef>
                <a:spcPts val="1800"/>
              </a:spcBef>
              <a:buClr>
                <a:srgbClr val="C60C30"/>
              </a:buClr>
              <a:buFont typeface="Arial" pitchFamily="34" charset="0"/>
              <a:buChar char="•"/>
              <a:defRPr sz="1800">
                <a:solidFill>
                  <a:schemeClr val="tx1"/>
                </a:solidFill>
              </a:defRPr>
            </a:lvl1pPr>
            <a:lvl2pPr marL="457200" indent="-228600">
              <a:lnSpc>
                <a:spcPct val="90000"/>
              </a:lnSpc>
              <a:spcBef>
                <a:spcPts val="600"/>
              </a:spcBef>
              <a:buClr>
                <a:srgbClr val="C60C30"/>
              </a:buClr>
              <a:buSzPct val="90000"/>
              <a:buFont typeface="Calibri" pitchFamily="34" charset="0"/>
              <a:buChar char="–"/>
              <a:defRPr sz="1600"/>
            </a:lvl2pPr>
            <a:lvl3pPr marL="803275" indent="-230188">
              <a:lnSpc>
                <a:spcPct val="90000"/>
              </a:lnSpc>
              <a:spcBef>
                <a:spcPts val="300"/>
              </a:spcBef>
              <a:buClr>
                <a:srgbClr val="C60C30"/>
              </a:buClr>
              <a:buFont typeface="Arial" pitchFamily="34" charset="0"/>
              <a:buChar char="•"/>
              <a:defRPr sz="1600"/>
            </a:lvl3pPr>
            <a:lvl4pPr marL="1265238" indent="-168275">
              <a:lnSpc>
                <a:spcPct val="90000"/>
              </a:lnSpc>
              <a:spcBef>
                <a:spcPts val="300"/>
              </a:spcBef>
              <a:buClr>
                <a:srgbClr val="C60C30"/>
              </a:buClr>
              <a:buSzPct val="90000"/>
              <a:defRPr sz="1600"/>
            </a:lvl4pPr>
            <a:lvl5pPr marL="1603375" indent="-174625">
              <a:lnSpc>
                <a:spcPct val="90000"/>
              </a:lnSpc>
              <a:spcBef>
                <a:spcPts val="300"/>
              </a:spcBef>
              <a:buClr>
                <a:srgbClr val="C60C30"/>
              </a:buClr>
              <a:buSzPct val="90000"/>
              <a:buFont typeface="Calibri" pitchFamily="34" charset="0"/>
              <a:buChar char="–"/>
              <a:tabLst/>
              <a:defRPr sz="16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bwMode="white">
          <a:xfrm rot="5400000">
            <a:off x="7605713" y="457200"/>
            <a:ext cx="914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black">
          <a:xfrm>
            <a:off x="2889250" y="6405565"/>
            <a:ext cx="5029200" cy="274637"/>
          </a:xfrm>
          <a:prstGeom prst="rect">
            <a:avLst/>
          </a:prstGeom>
        </p:spPr>
        <p:txBody>
          <a:bodyPr wrap="none" lIns="0" tIns="0" rIns="0" bIns="0" anchor="b"/>
          <a:lstStyle/>
          <a:p>
            <a:pPr algn="r">
              <a:defRPr/>
            </a:pPr>
            <a:r>
              <a:rPr lang="en-US" sz="1000" baseline="30000" dirty="0">
                <a:solidFill>
                  <a:srgbClr val="FFFFFF">
                    <a:lumMod val="65000"/>
                  </a:srgbClr>
                </a:solidFill>
                <a:cs typeface="Arial" pitchFamily="34" charset="0"/>
              </a:rPr>
              <a:t>©</a:t>
            </a:r>
            <a:r>
              <a:rPr lang="en-US" sz="1000" baseline="30000" dirty="0" smtClean="0">
                <a:solidFill>
                  <a:srgbClr val="FFFFFF">
                    <a:lumMod val="65000"/>
                  </a:srgbClr>
                </a:solidFill>
                <a:cs typeface="Arial" pitchFamily="34" charset="0"/>
              </a:rPr>
              <a:t>2013 </a:t>
            </a:r>
            <a:r>
              <a:rPr lang="en-US" sz="1000" baseline="30000" dirty="0">
                <a:solidFill>
                  <a:srgbClr val="FFFFFF">
                    <a:lumMod val="65000"/>
                  </a:srgbClr>
                </a:solidFill>
                <a:cs typeface="Arial" pitchFamily="34" charset="0"/>
              </a:rPr>
              <a:t>Brown Brothers Harriman &amp; Co. Confidential &amp; Proprietary. Not to be reproduced without the explicit consent of BBH &amp; Co. </a:t>
            </a:r>
          </a:p>
          <a:p>
            <a:pPr algn="r">
              <a:defRPr/>
            </a:pPr>
            <a:r>
              <a:rPr lang="en-US" sz="1000" baseline="30000" dirty="0">
                <a:solidFill>
                  <a:srgbClr val="FFFFFF">
                    <a:lumMod val="65000"/>
                  </a:srgbClr>
                </a:solidFill>
                <a:cs typeface="Arial" pitchFamily="34" charset="0"/>
              </a:rPr>
              <a:t>"BBH &amp; Co." is a registered service mark of Brown Brothers Harriman &amp; Co. "BBH" is a service mark of Brown Brothers Harriman &amp; Co.</a:t>
            </a:r>
          </a:p>
        </p:txBody>
      </p:sp>
      <p:cxnSp>
        <p:nvCxnSpPr>
          <p:cNvPr id="10" name="Straight Connector 9"/>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a:xfrm>
            <a:off x="163652" y="0"/>
            <a:ext cx="7893050" cy="469900"/>
          </a:xfrm>
        </p:spPr>
        <p:txBody>
          <a:bodyPr/>
          <a:lstStyle/>
          <a:p>
            <a:r>
              <a:rPr lang="en-US" smtClean="0"/>
              <a:t>Click to edit Master title style</a:t>
            </a:r>
            <a:endParaRPr lang="en-US" dirty="0"/>
          </a:p>
        </p:txBody>
      </p:sp>
      <p:sp>
        <p:nvSpPr>
          <p:cNvPr id="9" name="Rectangle 8"/>
          <p:cNvSpPr/>
          <p:nvPr/>
        </p:nvSpPr>
        <p:spPr>
          <a:xfrm>
            <a:off x="8199439" y="6405563"/>
            <a:ext cx="536575" cy="279400"/>
          </a:xfrm>
          <a:prstGeom prst="rect">
            <a:avLst/>
          </a:prstGeom>
        </p:spPr>
        <p:txBody>
          <a:bodyPr wrap="none" lIns="0" tIns="0" rIns="0" bIns="0" anchor="ctr"/>
          <a:lstStyle/>
          <a:p>
            <a:pPr>
              <a:defRPr/>
            </a:pPr>
            <a:fld id="{CC87E5CA-B3A0-4A1D-876E-8E44BED214C0}" type="slidenum">
              <a:rPr lang="en-US" sz="1000">
                <a:solidFill>
                  <a:srgbClr val="FFFFFF">
                    <a:lumMod val="50000"/>
                  </a:srgbClr>
                </a:solidFill>
                <a:cs typeface="Arial" pitchFamily="34" charset="0"/>
              </a:rPr>
              <a:pPr>
                <a:defRPr/>
              </a:pPr>
              <a:t>‹#›</a:t>
            </a:fld>
            <a:endParaRPr lang="en-US" sz="1000" dirty="0">
              <a:solidFill>
                <a:srgbClr val="FFFFFF">
                  <a:lumMod val="50000"/>
                </a:srgbClr>
              </a:solidFill>
              <a:cs typeface="Arial" pitchFamily="34" charset="0"/>
            </a:endParaRPr>
          </a:p>
        </p:txBody>
      </p:sp>
    </p:spTree>
    <p:extLst>
      <p:ext uri="{BB962C8B-B14F-4D97-AF65-F5344CB8AC3E}">
        <p14:creationId xmlns:p14="http://schemas.microsoft.com/office/powerpoint/2010/main" val="27289223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ection Divider_3">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B3B3B"/>
                </a:solidFill>
                <a:cs typeface="Arial" pitchFamily="34" charset="0"/>
              </a:rPr>
              <a:t>©2014 Brown Brothers Harriman &amp; Co. Confidential &amp; Proprietary. Not to be reproduced without the explicit consent of BBH &amp; Co. </a:t>
            </a:r>
          </a:p>
          <a:p>
            <a:pPr>
              <a:defRPr/>
            </a:pPr>
            <a:r>
              <a:rPr lang="en-US" sz="1000" baseline="30000" dirty="0" smtClean="0">
                <a:solidFill>
                  <a:srgbClr val="3B3B3B"/>
                </a:solidFill>
                <a:cs typeface="Arial" pitchFamily="34" charset="0"/>
              </a:rPr>
              <a:t>"BBH" and "BBH &amp; Co." are registered service marks of Brown Brothers Harriman &amp; Co.</a:t>
            </a:r>
          </a:p>
        </p:txBody>
      </p:sp>
      <p:sp>
        <p:nvSpPr>
          <p:cNvPr id="8" name="Title 1"/>
          <p:cNvSpPr>
            <a:spLocks noGrp="1"/>
          </p:cNvSpPr>
          <p:nvPr>
            <p:ph type="ctrTitle" hasCustomPrompt="1"/>
          </p:nvPr>
        </p:nvSpPr>
        <p:spPr>
          <a:xfrm>
            <a:off x="362584" y="4155934"/>
            <a:ext cx="6501384" cy="452279"/>
          </a:xfrm>
        </p:spPr>
        <p:txBody>
          <a:bodyPr lIns="91440" tIns="0" rIns="91440" bIns="0" anchor="b" anchorCtr="0">
            <a:noAutofit/>
          </a:bodyPr>
          <a:lstStyle>
            <a:lvl1pPr marL="341313" indent="-341313" algn="l">
              <a:lnSpc>
                <a:spcPct val="100000"/>
              </a:lnSpc>
              <a:defRPr sz="30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2814891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Content and Subhead">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4" name="Text Placeholder 13"/>
          <p:cNvSpPr>
            <a:spLocks noGrp="1"/>
          </p:cNvSpPr>
          <p:nvPr>
            <p:ph type="body" sz="quarter" idx="12"/>
          </p:nvPr>
        </p:nvSpPr>
        <p:spPr>
          <a:xfrm>
            <a:off x="257872" y="868679"/>
            <a:ext cx="8229600" cy="350521"/>
          </a:xfrm>
          <a:prstGeom prst="rect">
            <a:avLst/>
          </a:prstGeom>
        </p:spPr>
        <p:txBody>
          <a:bodyPr>
            <a:noAutofit/>
          </a:bodyPr>
          <a:lstStyle>
            <a:lvl1pPr>
              <a:buFontTx/>
              <a:buNone/>
              <a:defRPr lang="en-US" sz="1800" kern="1200" dirty="0" smtClean="0">
                <a:solidFill>
                  <a:srgbClr val="5F5F5F"/>
                </a:solidFill>
                <a:latin typeface="+mn-lt"/>
                <a:ea typeface="+mn-ea"/>
                <a:cs typeface="Times New Roman" pitchFamily="18" charset="0"/>
              </a:defRPr>
            </a:lvl1pPr>
          </a:lstStyle>
          <a:p>
            <a:pPr lvl="0"/>
            <a:r>
              <a:rPr lang="en-US" smtClean="0"/>
              <a:t>Click to edit Master text styles</a:t>
            </a:r>
          </a:p>
        </p:txBody>
      </p:sp>
      <p:sp>
        <p:nvSpPr>
          <p:cNvPr id="13" name="Rectangle 12"/>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B604A929-E328-1B4F-8E1B-729FA73AD79A}"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dirty="0">
              <a:solidFill>
                <a:srgbClr val="3B3B3B"/>
              </a:solidFill>
              <a:latin typeface="Arial" pitchFamily="34" charset="0"/>
              <a:cs typeface="Arial" pitchFamily="34" charset="0"/>
            </a:endParaRPr>
          </a:p>
        </p:txBody>
      </p:sp>
      <p:sp>
        <p:nvSpPr>
          <p:cNvPr id="20" name="Text Placeholder 10"/>
          <p:cNvSpPr>
            <a:spLocks noGrp="1"/>
          </p:cNvSpPr>
          <p:nvPr>
            <p:ph type="body" sz="quarter" idx="10"/>
          </p:nvPr>
        </p:nvSpPr>
        <p:spPr>
          <a:xfrm>
            <a:off x="259846" y="1362456"/>
            <a:ext cx="8227626" cy="5029200"/>
          </a:xfrm>
          <a:prstGeom prst="rect">
            <a:avLst/>
          </a:prstGeom>
        </p:spPr>
        <p:txBody>
          <a:bodyPr>
            <a:noAutofit/>
          </a:bodyPr>
          <a:lstStyle>
            <a:lvl1pPr>
              <a:spcBef>
                <a:spcPts val="1200"/>
              </a:spcBef>
              <a:spcAft>
                <a:spcPts val="0"/>
              </a:spcAft>
              <a:defRPr b="0">
                <a:latin typeface="+mn-lt"/>
              </a:defRPr>
            </a:lvl1pPr>
            <a:lvl2pPr marL="342900" indent="-168275">
              <a:spcBef>
                <a:spcPts val="600"/>
              </a:spcBef>
              <a:buFont typeface="Calibri" pitchFamily="34" charset="0"/>
              <a:buChar char="−"/>
              <a:defRPr sz="1200">
                <a:latin typeface="+mn-lt"/>
              </a:defRPr>
            </a:lvl2pPr>
            <a:lvl3pPr marL="512763" indent="-171450">
              <a:buSzPct val="90000"/>
              <a:buFont typeface="Arial" pitchFamily="34" charset="0"/>
              <a:buChar char="•"/>
              <a:defRPr sz="1000">
                <a:latin typeface="+mn-lt"/>
              </a:defRPr>
            </a:lvl3pPr>
            <a:lvl4pPr marL="690563" indent="-168275">
              <a:spcBef>
                <a:spcPts val="400"/>
              </a:spcBef>
              <a:buFont typeface="Calibri" pitchFamily="34" charset="0"/>
              <a:buChar char="−"/>
              <a:defRPr sz="900">
                <a:latin typeface="+mn-lt"/>
              </a:defRPr>
            </a:lvl4pPr>
            <a:lvl5pPr marL="858838" indent="-171450">
              <a:spcBef>
                <a:spcPts val="400"/>
              </a:spcBef>
              <a:buSzPct val="75000"/>
              <a:buFont typeface="Arial" pitchFamily="34" charset="0"/>
              <a:buChar char="•"/>
              <a:defRPr sz="9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8195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6031" y="1011690"/>
            <a:ext cx="8529193" cy="2600712"/>
          </a:xfrm>
          <a:prstGeom prst="rect">
            <a:avLst/>
          </a:prstGeom>
          <a:noFill/>
        </p:spPr>
        <p:txBody>
          <a:bodyPr wrap="square" tIns="0" rtlCol="0">
            <a:spAutoFit/>
          </a:bodyPr>
          <a:lstStyle/>
          <a:p>
            <a:pPr marL="177800" indent="-177800" fontAlgn="base">
              <a:spcBef>
                <a:spcPct val="0"/>
              </a:spcBef>
              <a:spcAft>
                <a:spcPct val="0"/>
              </a:spcAft>
              <a:buClr>
                <a:srgbClr val="C00000"/>
              </a:buClr>
              <a:buFont typeface="Arial" pitchFamily="34" charset="0"/>
              <a:buChar char="•"/>
            </a:pPr>
            <a:r>
              <a:rPr lang="en-US" sz="1200" i="1" dirty="0" smtClean="0">
                <a:solidFill>
                  <a:srgbClr val="3B3B3B"/>
                </a:solidFill>
                <a:cs typeface="Arial" pitchFamily="34" charset="0"/>
              </a:rPr>
              <a:t>Brown Brothers Harriman &amp; Co. and its affiliates do not provide tax, legal or investment advice and this communication cannot be used to avoid tax penalties. This material is intended for general information purposes only and does not take into account the particular investment objectives, financial situation, or needs of individual clients. Clients should consult with their legal or tax advisor before taking any action relating to the subject matter of this material.</a:t>
            </a:r>
          </a:p>
          <a:p>
            <a:pPr marL="177800" indent="-177800" algn="just" fontAlgn="base">
              <a:spcBef>
                <a:spcPct val="0"/>
              </a:spcBef>
              <a:spcAft>
                <a:spcPts val="600"/>
              </a:spcAft>
              <a:buClr>
                <a:srgbClr val="C00000"/>
              </a:buClr>
              <a:buFont typeface="Arial" pitchFamily="34" charset="0"/>
              <a:buChar char="•"/>
            </a:pPr>
            <a:r>
              <a:rPr lang="en-US" sz="1200" i="1" dirty="0" smtClean="0">
                <a:solidFill>
                  <a:srgbClr val="3B3B3B"/>
                </a:solidFill>
                <a:cs typeface="Arial" pitchFamily="34" charset="0"/>
              </a:rPr>
              <a:t>The information and opinions contained in this document have been compiled or arrived at based upon information obtained from sources believed to be reliable and in good faith. All such information and opinions are subject to change without notice. A number of the comments in this document are based on current expectations and are considered “forward-looking statements.” Actual future results, however, may prove to be different from expectations. The opinions expressed are a reflection of Brown Brothers Harriman’s best judgment as of the date noted, and any obligation to update or alter forward-looking statements as a result of new information, future events, or otherwise is disclaimed.</a:t>
            </a:r>
          </a:p>
          <a:p>
            <a:pPr marL="177800" indent="-177800" algn="just" fontAlgn="base">
              <a:spcBef>
                <a:spcPct val="0"/>
              </a:spcBef>
              <a:spcAft>
                <a:spcPts val="600"/>
              </a:spcAft>
              <a:buClr>
                <a:srgbClr val="C00000"/>
              </a:buClr>
              <a:buFont typeface="Arial" pitchFamily="34" charset="0"/>
              <a:buChar char="•"/>
            </a:pPr>
            <a:r>
              <a:rPr lang="en-US" sz="1200" i="1" dirty="0" smtClean="0">
                <a:solidFill>
                  <a:srgbClr val="3B3B3B"/>
                </a:solidFill>
                <a:cs typeface="Arial" pitchFamily="34" charset="0"/>
              </a:rPr>
              <a:t>Information from Third Parties – Certain information contained in this document has been provided by third party sources believed to be reliable and in good faith.  Such information is the opinion of the third party and subject to change without notice.</a:t>
            </a:r>
          </a:p>
          <a:p>
            <a:pPr marL="177800" indent="-177800" fontAlgn="base">
              <a:spcBef>
                <a:spcPct val="0"/>
              </a:spcBef>
              <a:spcAft>
                <a:spcPct val="0"/>
              </a:spcAft>
              <a:buClr>
                <a:srgbClr val="C00000"/>
              </a:buClr>
              <a:buFont typeface="Arial" pitchFamily="34" charset="0"/>
              <a:buChar char="•"/>
            </a:pPr>
            <a:endParaRPr lang="en-US" sz="1200" i="1" dirty="0">
              <a:solidFill>
                <a:srgbClr val="3B3B3B"/>
              </a:solidFill>
              <a:cs typeface="Arial" pitchFamily="34" charset="0"/>
            </a:endParaRPr>
          </a:p>
        </p:txBody>
      </p:sp>
      <p:grpSp>
        <p:nvGrpSpPr>
          <p:cNvPr id="2" name="Group 16"/>
          <p:cNvGrpSpPr/>
          <p:nvPr/>
        </p:nvGrpSpPr>
        <p:grpSpPr>
          <a:xfrm>
            <a:off x="253605" y="6428910"/>
            <a:ext cx="7537800" cy="320040"/>
            <a:chOff x="353661" y="6428910"/>
            <a:chExt cx="7537800" cy="320040"/>
          </a:xfrm>
        </p:grpSpPr>
        <p:sp>
          <p:nvSpPr>
            <p:cNvPr id="14" name="Rectangle 13"/>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7" name="Picture 16"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256032" y="407015"/>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BBH Disclaimer</a:t>
            </a:r>
          </a:p>
        </p:txBody>
      </p:sp>
      <p:sp>
        <p:nvSpPr>
          <p:cNvPr id="10" name="Rectangle 9"/>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B604A929-E328-1B4F-8E1B-729FA73AD79A}"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dirty="0">
              <a:solidFill>
                <a:srgbClr val="3B3B3B"/>
              </a:solidFill>
              <a:latin typeface="Arial" pitchFamily="34" charset="0"/>
              <a:cs typeface="Arial" pitchFamily="34" charset="0"/>
            </a:endParaRPr>
          </a:p>
        </p:txBody>
      </p:sp>
    </p:spTree>
    <p:extLst>
      <p:ext uri="{BB962C8B-B14F-4D97-AF65-F5344CB8AC3E}">
        <p14:creationId xmlns:p14="http://schemas.microsoft.com/office/powerpoint/2010/main" val="2728675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525" y="-9524"/>
            <a:ext cx="9214999" cy="6916039"/>
          </a:xfrm>
          <a:prstGeom prst="rect">
            <a:avLst/>
          </a:prstGeom>
          <a:noFill/>
          <a:ln w="9525">
            <a:solidFill>
              <a:schemeClr val="tx2">
                <a:lumMod val="50000"/>
              </a:schemeClr>
            </a:solidFill>
            <a:miter lim="800000"/>
            <a:headEnd/>
            <a:tailEnd/>
          </a:ln>
          <a:effectLst/>
        </p:spPr>
      </p:pic>
      <p:sp>
        <p:nvSpPr>
          <p:cNvPr id="9" name="Title 1"/>
          <p:cNvSpPr>
            <a:spLocks noGrp="1"/>
          </p:cNvSpPr>
          <p:nvPr>
            <p:ph type="ctrTitle" hasCustomPrompt="1"/>
          </p:nvPr>
        </p:nvSpPr>
        <p:spPr>
          <a:xfrm>
            <a:off x="388938" y="4872165"/>
            <a:ext cx="8358187" cy="369332"/>
          </a:xfrm>
        </p:spPr>
        <p:txBody>
          <a:bodyPr lIns="0" tIns="0" rIns="0" bIns="0" anchor="t">
            <a:noAutofit/>
          </a:bodyPr>
          <a:lstStyle>
            <a:lvl1pPr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89509" y="5298846"/>
            <a:ext cx="8357616" cy="205184"/>
          </a:xfrm>
          <a:prstGeom prst="rect">
            <a:avLst/>
          </a:prstGeom>
        </p:spPr>
        <p:txBody>
          <a:bodyPr lIns="0" tIns="0" rIns="0" bIns="0" anchor="t">
            <a:noAutofit/>
          </a:bodyPr>
          <a:lstStyle>
            <a:lvl1pPr marL="0" indent="0" algn="l">
              <a:lnSpc>
                <a:spcPts val="1600"/>
              </a:lnSpc>
              <a:spcBef>
                <a:spcPts val="0"/>
              </a:spcBef>
              <a:buNone/>
              <a:defRPr sz="1600" b="0" i="0">
                <a:solidFill>
                  <a:schemeClr val="bg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subhead or date</a:t>
            </a:r>
            <a:endParaRPr lang="en-US" dirty="0"/>
          </a:p>
        </p:txBody>
      </p:sp>
      <p:cxnSp>
        <p:nvCxnSpPr>
          <p:cNvPr id="11" name="Straight Connector 10"/>
          <p:cNvCxnSpPr/>
          <p:nvPr/>
        </p:nvCxnSpPr>
        <p:spPr>
          <a:xfrm flipV="1">
            <a:off x="0" y="4714420"/>
            <a:ext cx="8477250" cy="0"/>
          </a:xfrm>
          <a:prstGeom prst="line">
            <a:avLst/>
          </a:prstGeom>
          <a:ln w="19050" cap="flat" cmpd="sng" algn="ctr">
            <a:gradFill>
              <a:gsLst>
                <a:gs pos="0">
                  <a:schemeClr val="bg1"/>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pic>
        <p:nvPicPr>
          <p:cNvPr id="16" name="Picture 15" descr="BBH_LOGO_CMYK_White.eps"/>
          <p:cNvPicPr>
            <a:picLocks noChangeAspect="1"/>
          </p:cNvPicPr>
          <p:nvPr/>
        </p:nvPicPr>
        <p:blipFill>
          <a:blip r:embed="rId3" cstate="print"/>
          <a:stretch>
            <a:fillRect/>
          </a:stretch>
        </p:blipFill>
        <p:spPr>
          <a:xfrm>
            <a:off x="389509" y="3846718"/>
            <a:ext cx="1111772" cy="705828"/>
          </a:xfrm>
          <a:prstGeom prst="rect">
            <a:avLst/>
          </a:prstGeom>
        </p:spPr>
      </p:pic>
      <p:sp>
        <p:nvSpPr>
          <p:cNvPr id="8" name="Rectangle 7"/>
          <p:cNvSpPr/>
          <p:nvPr/>
        </p:nvSpPr>
        <p:spPr bwMode="black">
          <a:xfrm>
            <a:off x="378808" y="6464800"/>
            <a:ext cx="5029200" cy="274320"/>
          </a:xfrm>
          <a:prstGeom prst="rect">
            <a:avLst/>
          </a:prstGeom>
        </p:spPr>
        <p:txBody>
          <a:bodyPr wrap="none" lIns="0" tIns="0" rIns="0" bIns="0" anchor="b" anchorCtr="0">
            <a:noAutofit/>
          </a:bodyPr>
          <a:lstStyle/>
          <a:p>
            <a:pPr>
              <a:defRPr/>
            </a:pPr>
            <a:r>
              <a:rPr lang="en-US" sz="1000" baseline="30000" dirty="0" smtClean="0">
                <a:solidFill>
                  <a:srgbClr val="FFFFF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FFFFFF"/>
                </a:solidFill>
                <a:cs typeface="Arial" panose="020B0604020202020204" pitchFamily="34" charset="0"/>
              </a:rPr>
              <a:t>"BBH" and "BBH &amp; Co." are registered service marks of Brown Brothers Harriman &amp; Co.</a:t>
            </a:r>
          </a:p>
        </p:txBody>
      </p:sp>
      <p:sp>
        <p:nvSpPr>
          <p:cNvPr id="19"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2"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3"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4"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5"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5" name="Picture Placeholder 27"/>
          <p:cNvSpPr>
            <a:spLocks noGrp="1"/>
          </p:cNvSpPr>
          <p:nvPr>
            <p:ph type="pic" sz="quarter" idx="17" hasCustomPrompt="1"/>
          </p:nvPr>
        </p:nvSpPr>
        <p:spPr>
          <a:xfrm>
            <a:off x="1883459" y="3848458"/>
            <a:ext cx="3067233" cy="704088"/>
          </a:xfrm>
        </p:spPr>
        <p:txBody>
          <a:bodyPr lIns="45720" rIns="45720" anchor="ctr" anchorCtr="0">
            <a:noAutofit/>
          </a:bodyPr>
          <a:lstStyle>
            <a:lvl1pPr marL="0" indent="0">
              <a:buFontTx/>
              <a:buNone/>
              <a:defRPr sz="1200" baseline="0">
                <a:solidFill>
                  <a:schemeClr val="bg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Tree>
    <p:extLst>
      <p:ext uri="{BB962C8B-B14F-4D97-AF65-F5344CB8AC3E}">
        <p14:creationId xmlns:p14="http://schemas.microsoft.com/office/powerpoint/2010/main" val="7390926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2">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t="14348"/>
          <a:stretch>
            <a:fillRect/>
          </a:stretch>
        </p:blipFill>
        <p:spPr bwMode="auto">
          <a:xfrm>
            <a:off x="0" y="203208"/>
            <a:ext cx="9144000" cy="3609256"/>
          </a:xfrm>
          <a:prstGeom prst="rect">
            <a:avLst/>
          </a:prstGeom>
          <a:noFill/>
          <a:ln w="9525">
            <a:noFill/>
            <a:miter lim="800000"/>
            <a:headEnd/>
            <a:tailEnd/>
          </a:ln>
        </p:spPr>
      </p:pic>
      <p:pic>
        <p:nvPicPr>
          <p:cNvPr id="15" name="Picture 14" descr="BBH&amp;Co 100K+186 [Converted].png"/>
          <p:cNvPicPr>
            <a:picLocks noChangeAspect="1"/>
          </p:cNvPicPr>
          <p:nvPr/>
        </p:nvPicPr>
        <p:blipFill>
          <a:blip r:embed="rId3" cstate="print"/>
          <a:stretch>
            <a:fillRect/>
          </a:stretch>
        </p:blipFill>
        <p:spPr>
          <a:xfrm>
            <a:off x="393192" y="3846432"/>
            <a:ext cx="1115568" cy="708122"/>
          </a:xfrm>
          <a:prstGeom prst="rect">
            <a:avLst/>
          </a:prstGeom>
        </p:spPr>
      </p:pic>
      <p:cxnSp>
        <p:nvCxnSpPr>
          <p:cNvPr id="20" name="Straight Connector 19"/>
          <p:cNvCxnSpPr/>
          <p:nvPr/>
        </p:nvCxnSpPr>
        <p:spPr>
          <a:xfrm flipV="1">
            <a:off x="0" y="4718304"/>
            <a:ext cx="8477250" cy="0"/>
          </a:xfrm>
          <a:prstGeom prst="line">
            <a:avLst/>
          </a:prstGeom>
          <a:ln w="19050" cap="flat" cmpd="sng" algn="ctr">
            <a:gradFill flip="none" rotWithShape="1">
              <a:gsLst>
                <a:gs pos="0">
                  <a:schemeClr val="tx2"/>
                </a:gs>
                <a:gs pos="95000">
                  <a:schemeClr val="bg1">
                    <a:alpha val="0"/>
                  </a:schemeClr>
                </a:gs>
              </a:gsLst>
              <a:lin ang="0" scaled="1"/>
              <a:tileRect/>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sp>
        <p:nvSpPr>
          <p:cNvPr id="25" name="Title 1"/>
          <p:cNvSpPr>
            <a:spLocks noGrp="1"/>
          </p:cNvSpPr>
          <p:nvPr>
            <p:ph type="ctrTitle" hasCustomPrompt="1"/>
          </p:nvPr>
        </p:nvSpPr>
        <p:spPr>
          <a:xfrm>
            <a:off x="388938" y="4872165"/>
            <a:ext cx="8358187" cy="430887"/>
          </a:xfrm>
        </p:spPr>
        <p:txBody>
          <a:bodyPr lIns="0" tIns="0" rIns="0" bIns="0" anchor="t">
            <a:spAutoFit/>
          </a:bodyPr>
          <a:lstStyle>
            <a:lvl1pPr algn="l">
              <a:lnSpc>
                <a:spcPct val="100000"/>
              </a:lnSpc>
              <a:defRPr sz="2800">
                <a:solidFill>
                  <a:srgbClr val="3F454F"/>
                </a:solidFill>
                <a:latin typeface="Times New Roman"/>
                <a:cs typeface="Times New Roman"/>
              </a:defRPr>
            </a:lvl1pPr>
          </a:lstStyle>
          <a:p>
            <a:r>
              <a:rPr lang="en-US" dirty="0" smtClean="0"/>
              <a:t>Click to edit Master title slide</a:t>
            </a:r>
            <a:endParaRPr lang="en-US" dirty="0"/>
          </a:p>
        </p:txBody>
      </p:sp>
      <p:sp>
        <p:nvSpPr>
          <p:cNvPr id="26" name="Subtitle 2"/>
          <p:cNvSpPr>
            <a:spLocks noGrp="1"/>
          </p:cNvSpPr>
          <p:nvPr>
            <p:ph type="subTitle" idx="1" hasCustomPrompt="1"/>
          </p:nvPr>
        </p:nvSpPr>
        <p:spPr>
          <a:xfrm>
            <a:off x="389509" y="5378225"/>
            <a:ext cx="8357616" cy="205184"/>
          </a:xfrm>
          <a:prstGeom prst="rect">
            <a:avLst/>
          </a:prstGeom>
        </p:spPr>
        <p:txBody>
          <a:bodyPr lIns="0" tIns="0" rIns="0" bIns="0" anchor="t">
            <a:noAutofit/>
          </a:bodyPr>
          <a:lstStyle>
            <a:lvl1pPr marL="0" indent="0" algn="l">
              <a:lnSpc>
                <a:spcPts val="1600"/>
              </a:lnSpc>
              <a:spcBef>
                <a:spcPts val="0"/>
              </a:spcBef>
              <a:buNone/>
              <a:defRPr sz="16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
        <p:nvSpPr>
          <p:cNvPr id="33"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4"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5"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6"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7"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6" name="Picture Placeholder 27"/>
          <p:cNvSpPr>
            <a:spLocks noGrp="1"/>
          </p:cNvSpPr>
          <p:nvPr>
            <p:ph type="pic" sz="quarter" idx="17" hasCustomPrompt="1"/>
          </p:nvPr>
        </p:nvSpPr>
        <p:spPr>
          <a:xfrm>
            <a:off x="1883459" y="3848458"/>
            <a:ext cx="3067233" cy="704088"/>
          </a:xfrm>
        </p:spPr>
        <p:txBody>
          <a:bodyPr lIns="45720" rIns="45720" anchor="ctr" anchorCtr="0">
            <a:noAutofit/>
          </a:bodyPr>
          <a:lstStyle>
            <a:lvl1pPr marL="0" indent="0">
              <a:buFontTx/>
              <a:buNone/>
              <a:defRPr sz="1200" baseline="0">
                <a:solidFill>
                  <a:schemeClr val="tx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Tree>
    <p:extLst>
      <p:ext uri="{BB962C8B-B14F-4D97-AF65-F5344CB8AC3E}">
        <p14:creationId xmlns:p14="http://schemas.microsoft.com/office/powerpoint/2010/main" val="365982453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pic>
        <p:nvPicPr>
          <p:cNvPr id="11" name="Picture 10" descr="DSCF3448_1.JPG"/>
          <p:cNvPicPr>
            <a:picLocks noChangeAspect="1"/>
          </p:cNvPicPr>
          <p:nvPr/>
        </p:nvPicPr>
        <p:blipFill>
          <a:blip r:embed="rId2" cstate="print"/>
          <a:srcRect l="3396" t="4956" r="3157" b="6178"/>
          <a:stretch>
            <a:fillRect/>
          </a:stretch>
        </p:blipFill>
        <p:spPr>
          <a:xfrm>
            <a:off x="365597" y="380332"/>
            <a:ext cx="6482878" cy="4110038"/>
          </a:xfrm>
          <a:prstGeom prst="rect">
            <a:avLst/>
          </a:prstGeom>
        </p:spPr>
      </p:pic>
      <p:pic>
        <p:nvPicPr>
          <p:cNvPr id="12" name="Picture 11" descr="BBH&amp;Co 100K+186 [Converted].png"/>
          <p:cNvPicPr>
            <a:picLocks/>
          </p:cNvPicPr>
          <p:nvPr/>
        </p:nvPicPr>
        <p:blipFill>
          <a:blip r:embed="rId3" cstate="print"/>
          <a:stretch>
            <a:fillRect/>
          </a:stretch>
        </p:blipFill>
        <p:spPr>
          <a:xfrm>
            <a:off x="7000621" y="3786282"/>
            <a:ext cx="1115568" cy="704088"/>
          </a:xfrm>
          <a:prstGeom prst="rect">
            <a:avLst/>
          </a:prstGeom>
        </p:spPr>
      </p:pic>
      <p:sp>
        <p:nvSpPr>
          <p:cNvPr id="13" name="Rectangle 12"/>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sp>
        <p:nvSpPr>
          <p:cNvPr id="8" name="Picture Placeholder 27"/>
          <p:cNvSpPr>
            <a:spLocks noGrp="1"/>
          </p:cNvSpPr>
          <p:nvPr>
            <p:ph type="pic" sz="quarter" idx="17" hasCustomPrompt="1"/>
          </p:nvPr>
        </p:nvSpPr>
        <p:spPr>
          <a:xfrm>
            <a:off x="6992252" y="4858501"/>
            <a:ext cx="1754584" cy="704088"/>
          </a:xfrm>
        </p:spPr>
        <p:txBody>
          <a:bodyPr lIns="45720" rIns="45720" anchor="ctr" anchorCtr="0">
            <a:noAutofit/>
          </a:bodyPr>
          <a:lstStyle>
            <a:lvl1pPr marL="0" indent="0">
              <a:buFontTx/>
              <a:buNone/>
              <a:defRPr sz="1200" baseline="0">
                <a:solidFill>
                  <a:schemeClr val="tx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
        <p:nvSpPr>
          <p:cNvPr id="9"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0"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4"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5"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6"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8" name="Title 1"/>
          <p:cNvSpPr>
            <a:spLocks noGrp="1"/>
          </p:cNvSpPr>
          <p:nvPr>
            <p:ph type="ctrTitle" hasCustomPrompt="1"/>
          </p:nvPr>
        </p:nvSpPr>
        <p:spPr>
          <a:xfrm>
            <a:off x="388938" y="4872165"/>
            <a:ext cx="6459537" cy="430887"/>
          </a:xfrm>
        </p:spPr>
        <p:txBody>
          <a:bodyPr wrap="square" lIns="0" tIns="0" rIns="0" bIns="0" anchor="t">
            <a:noAutofit/>
          </a:bodyPr>
          <a:lstStyle>
            <a:lvl1pPr algn="l">
              <a:lnSpc>
                <a:spcPct val="100000"/>
              </a:lnSpc>
              <a:defRPr sz="2800">
                <a:solidFill>
                  <a:srgbClr val="3F454F"/>
                </a:solidFill>
                <a:latin typeface="Times New Roman"/>
                <a:cs typeface="Times New Roman"/>
              </a:defRPr>
            </a:lvl1pPr>
          </a:lstStyle>
          <a:p>
            <a:r>
              <a:rPr lang="en-US" dirty="0" smtClean="0"/>
              <a:t>Click to edit Master title slide</a:t>
            </a:r>
            <a:endParaRPr lang="en-US" dirty="0"/>
          </a:p>
        </p:txBody>
      </p:sp>
      <p:sp>
        <p:nvSpPr>
          <p:cNvPr id="19" name="Subtitle 2"/>
          <p:cNvSpPr>
            <a:spLocks noGrp="1"/>
          </p:cNvSpPr>
          <p:nvPr>
            <p:ph type="subTitle" idx="1" hasCustomPrompt="1"/>
          </p:nvPr>
        </p:nvSpPr>
        <p:spPr>
          <a:xfrm>
            <a:off x="389509" y="5343797"/>
            <a:ext cx="6459096" cy="205184"/>
          </a:xfrm>
          <a:prstGeom prst="rect">
            <a:avLst/>
          </a:prstGeom>
        </p:spPr>
        <p:txBody>
          <a:bodyPr wrap="square" lIns="0" tIns="0" rIns="0" bIns="0" anchor="t">
            <a:noAutofit/>
          </a:bodyPr>
          <a:lstStyle>
            <a:lvl1pPr marL="0" indent="0" algn="l">
              <a:lnSpc>
                <a:spcPts val="1600"/>
              </a:lnSpc>
              <a:spcBef>
                <a:spcPts val="0"/>
              </a:spcBef>
              <a:buNone/>
              <a:defRPr sz="16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5012021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pic>
        <p:nvPicPr>
          <p:cNvPr id="7" name="Picture 6" descr="BBH_Flag_Vertical.tif"/>
          <p:cNvPicPr>
            <a:picLocks noChangeAspect="1"/>
          </p:cNvPicPr>
          <p:nvPr/>
        </p:nvPicPr>
        <p:blipFill>
          <a:blip r:embed="rId2" cstate="print"/>
          <a:srcRect l="5129" t="35878" r="100" b="28072"/>
          <a:stretch>
            <a:fillRect/>
          </a:stretch>
        </p:blipFill>
        <p:spPr>
          <a:xfrm>
            <a:off x="365597" y="384647"/>
            <a:ext cx="6482878" cy="4110038"/>
          </a:xfrm>
          <a:prstGeom prst="rect">
            <a:avLst/>
          </a:prstGeom>
        </p:spPr>
      </p:pic>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pic>
        <p:nvPicPr>
          <p:cNvPr id="15" name="Picture 14" descr="BBH&amp;Co 100K+186 [Converted].png"/>
          <p:cNvPicPr>
            <a:picLocks/>
          </p:cNvPicPr>
          <p:nvPr/>
        </p:nvPicPr>
        <p:blipFill>
          <a:blip r:embed="rId3" cstate="print"/>
          <a:stretch>
            <a:fillRect/>
          </a:stretch>
        </p:blipFill>
        <p:spPr>
          <a:xfrm>
            <a:off x="7000621" y="3786282"/>
            <a:ext cx="1115568" cy="704088"/>
          </a:xfrm>
          <a:prstGeom prst="rect">
            <a:avLst/>
          </a:prstGeom>
        </p:spPr>
      </p:pic>
      <p:sp>
        <p:nvSpPr>
          <p:cNvPr id="8" name="Picture Placeholder 27"/>
          <p:cNvSpPr>
            <a:spLocks noGrp="1"/>
          </p:cNvSpPr>
          <p:nvPr>
            <p:ph type="pic" sz="quarter" idx="17" hasCustomPrompt="1"/>
          </p:nvPr>
        </p:nvSpPr>
        <p:spPr>
          <a:xfrm>
            <a:off x="6992252" y="4858501"/>
            <a:ext cx="1754584" cy="704088"/>
          </a:xfrm>
        </p:spPr>
        <p:txBody>
          <a:bodyPr lIns="45720" rIns="45720" anchor="ctr" anchorCtr="0">
            <a:noAutofit/>
          </a:bodyPr>
          <a:lstStyle>
            <a:lvl1pPr marL="0" indent="0">
              <a:buFontTx/>
              <a:buNone/>
              <a:defRPr sz="1200" baseline="0">
                <a:solidFill>
                  <a:schemeClr val="tx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
        <p:nvSpPr>
          <p:cNvPr id="9"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0"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2"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3"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4"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9" name="Title 1"/>
          <p:cNvSpPr>
            <a:spLocks noGrp="1"/>
          </p:cNvSpPr>
          <p:nvPr>
            <p:ph type="ctrTitle" hasCustomPrompt="1"/>
          </p:nvPr>
        </p:nvSpPr>
        <p:spPr>
          <a:xfrm>
            <a:off x="388938" y="4872165"/>
            <a:ext cx="6459537" cy="430887"/>
          </a:xfrm>
        </p:spPr>
        <p:txBody>
          <a:bodyPr wrap="square" lIns="0" tIns="0" rIns="0" bIns="0" anchor="t">
            <a:noAutofit/>
          </a:bodyPr>
          <a:lstStyle>
            <a:lvl1pPr algn="l">
              <a:lnSpc>
                <a:spcPct val="100000"/>
              </a:lnSpc>
              <a:defRPr sz="2800">
                <a:solidFill>
                  <a:srgbClr val="3F454F"/>
                </a:solidFill>
                <a:latin typeface="Times New Roman"/>
                <a:cs typeface="Times New Roman"/>
              </a:defRPr>
            </a:lvl1pPr>
          </a:lstStyle>
          <a:p>
            <a:r>
              <a:rPr lang="en-US" dirty="0" smtClean="0"/>
              <a:t>Click to edit Master title slide</a:t>
            </a:r>
            <a:endParaRPr lang="en-US" dirty="0"/>
          </a:p>
        </p:txBody>
      </p:sp>
      <p:sp>
        <p:nvSpPr>
          <p:cNvPr id="20" name="Subtitle 2"/>
          <p:cNvSpPr>
            <a:spLocks noGrp="1"/>
          </p:cNvSpPr>
          <p:nvPr>
            <p:ph type="subTitle" idx="1" hasCustomPrompt="1"/>
          </p:nvPr>
        </p:nvSpPr>
        <p:spPr>
          <a:xfrm>
            <a:off x="389509" y="5343798"/>
            <a:ext cx="6459096" cy="205184"/>
          </a:xfrm>
          <a:prstGeom prst="rect">
            <a:avLst/>
          </a:prstGeom>
        </p:spPr>
        <p:txBody>
          <a:bodyPr wrap="square" lIns="0" tIns="0" rIns="0" bIns="0" anchor="t">
            <a:noAutofit/>
          </a:bodyPr>
          <a:lstStyle>
            <a:lvl1pPr marL="0" indent="0" algn="l">
              <a:lnSpc>
                <a:spcPts val="1600"/>
              </a:lnSpc>
              <a:spcBef>
                <a:spcPts val="0"/>
              </a:spcBef>
              <a:buNone/>
              <a:defRPr sz="16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20837788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Slide 1">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522835" y="1279252"/>
            <a:ext cx="4020318" cy="571500"/>
          </a:xfrm>
        </p:spPr>
        <p:txBody>
          <a:bodyPr>
            <a:noAutofit/>
          </a:bodyPr>
          <a:lstStyle>
            <a:lvl1pPr>
              <a:defRPr sz="2400"/>
            </a:lvl1pPr>
          </a:lstStyle>
          <a:p>
            <a:r>
              <a:rPr lang="en-US" dirty="0" smtClean="0"/>
              <a:t>Click to edit Agenda</a:t>
            </a:r>
            <a:endParaRPr lang="en-US" dirty="0"/>
          </a:p>
        </p:txBody>
      </p:sp>
      <p:sp>
        <p:nvSpPr>
          <p:cNvPr id="12" name="Text Placeholder 11"/>
          <p:cNvSpPr>
            <a:spLocks noGrp="1"/>
          </p:cNvSpPr>
          <p:nvPr>
            <p:ph type="body" sz="quarter" idx="10"/>
          </p:nvPr>
        </p:nvSpPr>
        <p:spPr>
          <a:xfrm>
            <a:off x="2522837" y="2034903"/>
            <a:ext cx="4020317" cy="4177211"/>
          </a:xfrm>
        </p:spPr>
        <p:txBody>
          <a:bodyPr>
            <a:noAutofit/>
          </a:bodyPr>
          <a:lstStyle>
            <a:lvl1pPr marL="341313" indent="-341313">
              <a:buFont typeface="+mj-lt"/>
              <a:buAutoNum type="romanUcPeriod"/>
              <a:defRPr sz="1800">
                <a:latin typeface="Calibri" panose="020F0502020204030204"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p:txBody>
      </p:sp>
      <p:grpSp>
        <p:nvGrpSpPr>
          <p:cNvPr id="2" name="Group 16"/>
          <p:cNvGrpSpPr/>
          <p:nvPr/>
        </p:nvGrpSpPr>
        <p:grpSpPr>
          <a:xfrm>
            <a:off x="253605" y="6428910"/>
            <a:ext cx="7537800" cy="320040"/>
            <a:chOff x="353661" y="6428910"/>
            <a:chExt cx="7537800" cy="320040"/>
          </a:xfrm>
        </p:grpSpPr>
        <p:sp>
          <p:nvSpPr>
            <p:cNvPr id="14" name="Rectangle 13"/>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9" name="Picture 18"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5" name="Rectangle 14"/>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6"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19745995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Slide 2">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20078" b="20067"/>
          <a:stretch>
            <a:fillRect/>
          </a:stretch>
        </p:blipFill>
        <p:spPr bwMode="auto">
          <a:xfrm>
            <a:off x="369889" y="1268794"/>
            <a:ext cx="3213528" cy="3778694"/>
          </a:xfrm>
          <a:prstGeom prst="rect">
            <a:avLst/>
          </a:prstGeom>
          <a:noFill/>
          <a:ln>
            <a:noFill/>
          </a:ln>
        </p:spPr>
      </p:pic>
      <p:grpSp>
        <p:nvGrpSpPr>
          <p:cNvPr id="2" name="Group 16"/>
          <p:cNvGrpSpPr/>
          <p:nvPr/>
        </p:nvGrpSpPr>
        <p:grpSpPr>
          <a:xfrm>
            <a:off x="253605" y="6428910"/>
            <a:ext cx="7537800" cy="320040"/>
            <a:chOff x="353661" y="6428910"/>
            <a:chExt cx="7537800" cy="320040"/>
          </a:xfrm>
        </p:grpSpPr>
        <p:sp>
          <p:nvSpPr>
            <p:cNvPr id="16" name="Rectangle 15"/>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7" name="Picture 16" descr="BBH_LOGO_CMYK_black_2.png"/>
            <p:cNvPicPr>
              <a:picLocks noChangeAspect="1"/>
            </p:cNvPicPr>
            <p:nvPr/>
          </p:nvPicPr>
          <p:blipFill>
            <a:blip r:embed="rId3" cstate="print"/>
            <a:stretch>
              <a:fillRect/>
            </a:stretch>
          </p:blipFill>
          <p:spPr>
            <a:xfrm>
              <a:off x="353661" y="6487313"/>
              <a:ext cx="2359152" cy="220070"/>
            </a:xfrm>
            <a:prstGeom prst="rect">
              <a:avLst/>
            </a:prstGeom>
          </p:spPr>
        </p:pic>
        <p:cxnSp>
          <p:nvCxnSpPr>
            <p:cNvPr id="18" name="Straight Connector 17"/>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20" name="Title 9"/>
          <p:cNvSpPr>
            <a:spLocks noGrp="1"/>
          </p:cNvSpPr>
          <p:nvPr>
            <p:ph type="title" hasCustomPrompt="1"/>
          </p:nvPr>
        </p:nvSpPr>
        <p:spPr>
          <a:xfrm>
            <a:off x="3647874" y="1279252"/>
            <a:ext cx="4020318" cy="571500"/>
          </a:xfrm>
        </p:spPr>
        <p:txBody>
          <a:bodyPr>
            <a:noAutofit/>
          </a:bodyPr>
          <a:lstStyle>
            <a:lvl1pPr>
              <a:defRPr sz="2400"/>
            </a:lvl1pPr>
          </a:lstStyle>
          <a:p>
            <a:r>
              <a:rPr lang="en-US" dirty="0" smtClean="0"/>
              <a:t>Click to edit Agenda</a:t>
            </a:r>
            <a:endParaRPr lang="en-US" dirty="0"/>
          </a:p>
        </p:txBody>
      </p:sp>
      <p:sp>
        <p:nvSpPr>
          <p:cNvPr id="23" name="Text Placeholder 11"/>
          <p:cNvSpPr>
            <a:spLocks noGrp="1"/>
          </p:cNvSpPr>
          <p:nvPr>
            <p:ph type="body" sz="quarter" idx="10"/>
          </p:nvPr>
        </p:nvSpPr>
        <p:spPr>
          <a:xfrm>
            <a:off x="3647874" y="2034903"/>
            <a:ext cx="4020317" cy="4177211"/>
          </a:xfrm>
        </p:spPr>
        <p:txBody>
          <a:bodyPr>
            <a:noAutofit/>
          </a:bodyPr>
          <a:lstStyle>
            <a:lvl1pPr marL="341313" indent="-341313">
              <a:buFont typeface="+mj-lt"/>
              <a:buAutoNum type="romanUcPeriod"/>
              <a:defRPr sz="1800">
                <a:latin typeface="Calibri" panose="020F0502020204030204"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p:txBody>
      </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1"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29250287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11E006-A282-4053-9DB7-D97AB45576BB}"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Slide 3">
    <p:spTree>
      <p:nvGrpSpPr>
        <p:cNvPr id="1" name=""/>
        <p:cNvGrpSpPr/>
        <p:nvPr/>
      </p:nvGrpSpPr>
      <p:grpSpPr>
        <a:xfrm>
          <a:off x="0" y="0"/>
          <a:ext cx="0" cy="0"/>
          <a:chOff x="0" y="0"/>
          <a:chExt cx="0" cy="0"/>
        </a:xfrm>
      </p:grpSpPr>
      <p:pic>
        <p:nvPicPr>
          <p:cNvPr id="17" name="Picture 16" descr="DSCF3448_1.JPG"/>
          <p:cNvPicPr>
            <a:picLocks noChangeAspect="1"/>
          </p:cNvPicPr>
          <p:nvPr/>
        </p:nvPicPr>
        <p:blipFill>
          <a:blip r:embed="rId2" cstate="print"/>
          <a:srcRect l="17723" t="2512" r="33475"/>
          <a:stretch>
            <a:fillRect/>
          </a:stretch>
        </p:blipFill>
        <p:spPr>
          <a:xfrm>
            <a:off x="369888" y="1266826"/>
            <a:ext cx="3162300" cy="4211340"/>
          </a:xfrm>
          <a:prstGeom prst="rect">
            <a:avLst/>
          </a:prstGeom>
        </p:spPr>
      </p:pic>
      <p:grpSp>
        <p:nvGrpSpPr>
          <p:cNvPr id="2" name="Group 16"/>
          <p:cNvGrpSpPr/>
          <p:nvPr/>
        </p:nvGrpSpPr>
        <p:grpSpPr>
          <a:xfrm>
            <a:off x="253605" y="6428910"/>
            <a:ext cx="7537800" cy="320040"/>
            <a:chOff x="353661" y="6428910"/>
            <a:chExt cx="7537800" cy="320040"/>
          </a:xfrm>
        </p:grpSpPr>
        <p:sp>
          <p:nvSpPr>
            <p:cNvPr id="19" name="Rectangle 18"/>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23" name="Picture 22" descr="BBH_LOGO_CMYK_black_2.png"/>
            <p:cNvPicPr>
              <a:picLocks noChangeAspect="1"/>
            </p:cNvPicPr>
            <p:nvPr/>
          </p:nvPicPr>
          <p:blipFill>
            <a:blip r:embed="rId3" cstate="print"/>
            <a:stretch>
              <a:fillRect/>
            </a:stretch>
          </p:blipFill>
          <p:spPr>
            <a:xfrm>
              <a:off x="353661" y="6487313"/>
              <a:ext cx="2359152" cy="220070"/>
            </a:xfrm>
            <a:prstGeom prst="rect">
              <a:avLst/>
            </a:prstGeom>
          </p:spPr>
        </p:pic>
        <p:cxnSp>
          <p:nvCxnSpPr>
            <p:cNvPr id="24" name="Straight Connector 2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itle 9"/>
          <p:cNvSpPr>
            <a:spLocks noGrp="1"/>
          </p:cNvSpPr>
          <p:nvPr>
            <p:ph type="title" hasCustomPrompt="1"/>
          </p:nvPr>
        </p:nvSpPr>
        <p:spPr>
          <a:xfrm>
            <a:off x="3647874" y="1279252"/>
            <a:ext cx="4020318" cy="571500"/>
          </a:xfrm>
        </p:spPr>
        <p:txBody>
          <a:bodyPr>
            <a:noAutofit/>
          </a:bodyPr>
          <a:lstStyle>
            <a:lvl1pPr>
              <a:defRPr sz="2400"/>
            </a:lvl1pPr>
          </a:lstStyle>
          <a:p>
            <a:r>
              <a:rPr lang="en-US" dirty="0" smtClean="0"/>
              <a:t>Click to edit Agenda</a:t>
            </a:r>
            <a:endParaRPr lang="en-US" dirty="0"/>
          </a:p>
        </p:txBody>
      </p:sp>
      <p:sp>
        <p:nvSpPr>
          <p:cNvPr id="20" name="Text Placeholder 11"/>
          <p:cNvSpPr>
            <a:spLocks noGrp="1"/>
          </p:cNvSpPr>
          <p:nvPr>
            <p:ph type="body" sz="quarter" idx="10"/>
          </p:nvPr>
        </p:nvSpPr>
        <p:spPr>
          <a:xfrm>
            <a:off x="3647874" y="2034903"/>
            <a:ext cx="4020317" cy="4177211"/>
          </a:xfrm>
        </p:spPr>
        <p:txBody>
          <a:bodyPr>
            <a:noAutofit/>
          </a:bodyPr>
          <a:lstStyle>
            <a:lvl1pPr marL="341313" indent="-341313">
              <a:buFont typeface="+mj-lt"/>
              <a:buAutoNum type="romanUcPeriod"/>
              <a:defRPr sz="1800">
                <a:latin typeface="Calibri" panose="020F0502020204030204"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p:txBody>
      </p:sp>
      <p:sp>
        <p:nvSpPr>
          <p:cNvPr id="12" name="Rectangle 11"/>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4"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259528189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genda Slide 4">
    <p:spTree>
      <p:nvGrpSpPr>
        <p:cNvPr id="1" name=""/>
        <p:cNvGrpSpPr/>
        <p:nvPr/>
      </p:nvGrpSpPr>
      <p:grpSpPr>
        <a:xfrm>
          <a:off x="0" y="0"/>
          <a:ext cx="0" cy="0"/>
          <a:chOff x="0" y="0"/>
          <a:chExt cx="0" cy="0"/>
        </a:xfrm>
      </p:grpSpPr>
      <p:pic>
        <p:nvPicPr>
          <p:cNvPr id="16" name="Picture 15" descr="BBH_Flag_Vertical.tif"/>
          <p:cNvPicPr>
            <a:picLocks noChangeAspect="1"/>
          </p:cNvPicPr>
          <p:nvPr/>
        </p:nvPicPr>
        <p:blipFill>
          <a:blip r:embed="rId2" cstate="print"/>
          <a:srcRect l="7537" t="25718" r="6265" b="6339"/>
          <a:stretch>
            <a:fillRect/>
          </a:stretch>
        </p:blipFill>
        <p:spPr>
          <a:xfrm>
            <a:off x="369890" y="1277939"/>
            <a:ext cx="3152775" cy="4141787"/>
          </a:xfrm>
          <a:prstGeom prst="rect">
            <a:avLst/>
          </a:prstGeom>
          <a:noFill/>
          <a:ln>
            <a:noFill/>
          </a:ln>
        </p:spPr>
      </p:pic>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3"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itle 9"/>
          <p:cNvSpPr>
            <a:spLocks noGrp="1"/>
          </p:cNvSpPr>
          <p:nvPr>
            <p:ph type="title" hasCustomPrompt="1"/>
          </p:nvPr>
        </p:nvSpPr>
        <p:spPr>
          <a:xfrm>
            <a:off x="3647874" y="1279252"/>
            <a:ext cx="4020318" cy="571500"/>
          </a:xfrm>
        </p:spPr>
        <p:txBody>
          <a:bodyPr>
            <a:noAutofit/>
          </a:bodyPr>
          <a:lstStyle>
            <a:lvl1pPr>
              <a:defRPr sz="2400"/>
            </a:lvl1pPr>
          </a:lstStyle>
          <a:p>
            <a:r>
              <a:rPr lang="en-US" dirty="0" smtClean="0"/>
              <a:t>Click to edit Agenda</a:t>
            </a:r>
            <a:endParaRPr lang="en-US" dirty="0"/>
          </a:p>
        </p:txBody>
      </p:sp>
      <p:sp>
        <p:nvSpPr>
          <p:cNvPr id="20" name="Text Placeholder 11"/>
          <p:cNvSpPr>
            <a:spLocks noGrp="1"/>
          </p:cNvSpPr>
          <p:nvPr>
            <p:ph type="body" sz="quarter" idx="10"/>
          </p:nvPr>
        </p:nvSpPr>
        <p:spPr>
          <a:xfrm>
            <a:off x="3647874" y="2034903"/>
            <a:ext cx="4020317" cy="4177211"/>
          </a:xfrm>
        </p:spPr>
        <p:txBody>
          <a:bodyPr>
            <a:noAutofit/>
          </a:bodyPr>
          <a:lstStyle>
            <a:lvl1pPr marL="341313" indent="-341313">
              <a:buFont typeface="+mj-lt"/>
              <a:buAutoNum type="romanUcPeriod"/>
              <a:defRPr sz="1800">
                <a:latin typeface="Calibri" panose="020F0502020204030204"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p:txBody>
      </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1"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402737594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Section Header 2">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rgbClr val="B3B3B7"/>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sp>
        <p:nvSpPr>
          <p:cNvPr id="8"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28672703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Section Header 2">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rgbClr val="76869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sp>
        <p:nvSpPr>
          <p:cNvPr id="8"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35550432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10"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pic>
        <p:nvPicPr>
          <p:cNvPr id="8" name="Picture 7" descr="BBH&amp;Co 100K+186 [Converted].png"/>
          <p:cNvPicPr>
            <a:picLocks/>
          </p:cNvPicPr>
          <p:nvPr/>
        </p:nvPicPr>
        <p:blipFill>
          <a:blip r:embed="rId2" cstate="print"/>
          <a:stretch>
            <a:fillRect/>
          </a:stretch>
        </p:blipFill>
        <p:spPr>
          <a:xfrm>
            <a:off x="7000621" y="4043390"/>
            <a:ext cx="1115568" cy="704088"/>
          </a:xfrm>
          <a:prstGeom prst="rect">
            <a:avLst/>
          </a:prstGeom>
        </p:spPr>
      </p:pic>
      <p:sp>
        <p:nvSpPr>
          <p:cNvPr id="15" name="Rectangle 14"/>
          <p:cNvSpPr/>
          <p:nvPr userDrawn="1"/>
        </p:nvSpPr>
        <p:spPr>
          <a:xfrm>
            <a:off x="362584" y="641822"/>
            <a:ext cx="6501384" cy="4105656"/>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9"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Tree>
    <p:extLst>
      <p:ext uri="{BB962C8B-B14F-4D97-AF65-F5344CB8AC3E}">
        <p14:creationId xmlns:p14="http://schemas.microsoft.com/office/powerpoint/2010/main" val="18299319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rgbClr val="E0AA0F"/>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sp>
        <p:nvSpPr>
          <p:cNvPr id="8"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389268342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Header 7">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rgbClr val="AB062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sp>
        <p:nvSpPr>
          <p:cNvPr id="8"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21044038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Section Header 2">
    <p:spTree>
      <p:nvGrpSpPr>
        <p:cNvPr id="1" name=""/>
        <p:cNvGrpSpPr/>
        <p:nvPr/>
      </p:nvGrpSpPr>
      <p:grpSpPr>
        <a:xfrm>
          <a:off x="0" y="0"/>
          <a:ext cx="0" cy="0"/>
          <a:chOff x="0" y="0"/>
          <a:chExt cx="0" cy="0"/>
        </a:xfrm>
      </p:grpSpPr>
      <p:sp>
        <p:nvSpPr>
          <p:cNvPr id="15" name="Rectangle 14"/>
          <p:cNvSpPr/>
          <p:nvPr/>
        </p:nvSpPr>
        <p:spPr>
          <a:xfrm>
            <a:off x="362584" y="641822"/>
            <a:ext cx="3145536" cy="4114800"/>
          </a:xfrm>
          <a:prstGeom prst="rect">
            <a:avLst/>
          </a:prstGeom>
          <a:solidFill>
            <a:srgbClr val="B3B3B7"/>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9"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297783478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5_Section Header 2">
    <p:spTree>
      <p:nvGrpSpPr>
        <p:cNvPr id="1" name=""/>
        <p:cNvGrpSpPr/>
        <p:nvPr/>
      </p:nvGrpSpPr>
      <p:grpSpPr>
        <a:xfrm>
          <a:off x="0" y="0"/>
          <a:ext cx="0" cy="0"/>
          <a:chOff x="0" y="0"/>
          <a:chExt cx="0" cy="0"/>
        </a:xfrm>
      </p:grpSpPr>
      <p:sp>
        <p:nvSpPr>
          <p:cNvPr id="15" name="Rectangle 14"/>
          <p:cNvSpPr/>
          <p:nvPr/>
        </p:nvSpPr>
        <p:spPr>
          <a:xfrm>
            <a:off x="362584" y="641822"/>
            <a:ext cx="3145536" cy="4114800"/>
          </a:xfrm>
          <a:prstGeom prst="rect">
            <a:avLst/>
          </a:prstGeom>
          <a:solidFill>
            <a:srgbClr val="76869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9"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383124971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Section Header 2">
    <p:spTree>
      <p:nvGrpSpPr>
        <p:cNvPr id="1" name=""/>
        <p:cNvGrpSpPr/>
        <p:nvPr/>
      </p:nvGrpSpPr>
      <p:grpSpPr>
        <a:xfrm>
          <a:off x="0" y="0"/>
          <a:ext cx="0" cy="0"/>
          <a:chOff x="0" y="0"/>
          <a:chExt cx="0" cy="0"/>
        </a:xfrm>
      </p:grpSpPr>
      <p:sp>
        <p:nvSpPr>
          <p:cNvPr id="15" name="Rectangle 14"/>
          <p:cNvSpPr/>
          <p:nvPr/>
        </p:nvSpPr>
        <p:spPr>
          <a:xfrm>
            <a:off x="362584" y="641822"/>
            <a:ext cx="3145536" cy="4114800"/>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9"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10195515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11E006-A282-4053-9DB7-D97AB45576BB}"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Section Header 3">
    <p:spTree>
      <p:nvGrpSpPr>
        <p:cNvPr id="1" name=""/>
        <p:cNvGrpSpPr/>
        <p:nvPr/>
      </p:nvGrpSpPr>
      <p:grpSpPr>
        <a:xfrm>
          <a:off x="0" y="0"/>
          <a:ext cx="0" cy="0"/>
          <a:chOff x="0" y="0"/>
          <a:chExt cx="0" cy="0"/>
        </a:xfrm>
      </p:grpSpPr>
      <p:sp>
        <p:nvSpPr>
          <p:cNvPr id="15" name="Rectangle 14"/>
          <p:cNvSpPr/>
          <p:nvPr/>
        </p:nvSpPr>
        <p:spPr>
          <a:xfrm>
            <a:off x="445078" y="621703"/>
            <a:ext cx="3145536" cy="4114800"/>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9"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244103969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Section Header 8">
    <p:spTree>
      <p:nvGrpSpPr>
        <p:cNvPr id="1" name=""/>
        <p:cNvGrpSpPr/>
        <p:nvPr/>
      </p:nvGrpSpPr>
      <p:grpSpPr>
        <a:xfrm>
          <a:off x="0" y="0"/>
          <a:ext cx="0" cy="0"/>
          <a:chOff x="0" y="0"/>
          <a:chExt cx="0" cy="0"/>
        </a:xfrm>
      </p:grpSpPr>
      <p:sp>
        <p:nvSpPr>
          <p:cNvPr id="15" name="Rectangle 14"/>
          <p:cNvSpPr/>
          <p:nvPr/>
        </p:nvSpPr>
        <p:spPr>
          <a:xfrm>
            <a:off x="369889" y="641822"/>
            <a:ext cx="3147367" cy="4115916"/>
          </a:xfrm>
          <a:prstGeom prst="rect">
            <a:avLst/>
          </a:prstGeom>
          <a:solidFill>
            <a:srgbClr val="AB062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panose="020B0604020202020204" pitchFamily="34"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panose="020B0604020202020204" pitchFamily="34" charset="0"/>
              </a:rPr>
              <a:t>"BBH" and "BBH &amp; Co." are registered service marks of Brown Brothers Harriman &amp; Co.</a:t>
            </a:r>
          </a:p>
        </p:txBody>
      </p:sp>
      <p:sp>
        <p:nvSpPr>
          <p:cNvPr id="8"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260941548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Content and Subhead">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Autofit/>
          </a:bodyPr>
          <a:lstStyle>
            <a:lvl1pPr>
              <a:defRPr sz="2400" b="0"/>
            </a:lvl1pPr>
          </a:lstStyle>
          <a:p>
            <a:r>
              <a:rPr lang="en-US"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4" name="Text Placeholder 13"/>
          <p:cNvSpPr>
            <a:spLocks noGrp="1"/>
          </p:cNvSpPr>
          <p:nvPr>
            <p:ph type="body" sz="quarter" idx="12"/>
          </p:nvPr>
        </p:nvSpPr>
        <p:spPr>
          <a:xfrm>
            <a:off x="257872" y="868681"/>
            <a:ext cx="8229600" cy="350521"/>
          </a:xfrm>
        </p:spPr>
        <p:txBody>
          <a:bodyPr>
            <a:noAutofit/>
          </a:bodyPr>
          <a:lstStyle>
            <a:lvl1pPr>
              <a:buFontTx/>
              <a:buNone/>
              <a:defRPr lang="en-US" sz="1800" kern="1200" dirty="0" smtClean="0">
                <a:solidFill>
                  <a:srgbClr val="5F5F5F"/>
                </a:solidFill>
                <a:latin typeface="Calibri" panose="020F0502020204030204" pitchFamily="34" charset="0"/>
                <a:ea typeface="+mn-ea"/>
                <a:cs typeface="Times New Roman" pitchFamily="18" charset="0"/>
              </a:defRPr>
            </a:lvl1pPr>
          </a:lstStyle>
          <a:p>
            <a:pPr lvl="0"/>
            <a:r>
              <a:rPr lang="en-US" smtClean="0"/>
              <a:t>Click to edit Master text styles</a:t>
            </a:r>
          </a:p>
        </p:txBody>
      </p:sp>
      <p:sp>
        <p:nvSpPr>
          <p:cNvPr id="13" name="Rectangle 1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5"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D072DDCE-E6DE-4191-8ECD-141C70C63891}" type="slidenum">
              <a:rPr lang="en-US" smtClean="0">
                <a:solidFill>
                  <a:srgbClr val="3F454F"/>
                </a:solidFill>
              </a:rPr>
              <a:pPr/>
              <a:t>‹#›</a:t>
            </a:fld>
            <a:endParaRPr lang="en-US" dirty="0">
              <a:solidFill>
                <a:srgbClr val="3F454F"/>
              </a:solidFill>
            </a:endParaRPr>
          </a:p>
        </p:txBody>
      </p:sp>
      <p:sp>
        <p:nvSpPr>
          <p:cNvPr id="20" name="Text Placeholder 10"/>
          <p:cNvSpPr>
            <a:spLocks noGrp="1"/>
          </p:cNvSpPr>
          <p:nvPr>
            <p:ph type="body" sz="quarter" idx="10"/>
          </p:nvPr>
        </p:nvSpPr>
        <p:spPr>
          <a:xfrm>
            <a:off x="259846" y="1362456"/>
            <a:ext cx="8227626" cy="5029200"/>
          </a:xfrm>
        </p:spPr>
        <p:txBody>
          <a:bodyPr>
            <a:noAutofit/>
          </a:bodyPr>
          <a:lstStyle>
            <a:lvl1pPr marL="285750" indent="-171450">
              <a:spcBef>
                <a:spcPts val="0"/>
              </a:spcBef>
              <a:spcAft>
                <a:spcPts val="1200"/>
              </a:spcAft>
              <a:defRPr sz="1600" b="0">
                <a:latin typeface="Calibri" panose="020F0502020204030204" pitchFamily="34" charset="0"/>
              </a:defRPr>
            </a:lvl1pPr>
            <a:lvl2pPr marL="571500" indent="-168275" defTabSz="457200">
              <a:spcBef>
                <a:spcPts val="0"/>
              </a:spcBef>
              <a:spcAft>
                <a:spcPts val="400"/>
              </a:spcAft>
              <a:buFont typeface="Arial" panose="020B0604020202020204" pitchFamily="34" charset="0"/>
              <a:buChar char="•"/>
              <a:defRPr sz="1400">
                <a:latin typeface="Calibri" panose="020F0502020204030204" pitchFamily="34" charset="0"/>
              </a:defRPr>
            </a:lvl2pPr>
            <a:lvl3pPr marL="854075" indent="-171450">
              <a:spcBef>
                <a:spcPts val="0"/>
              </a:spcBef>
              <a:spcAft>
                <a:spcPts val="400"/>
              </a:spcAft>
              <a:buSzPct val="90000"/>
              <a:buFont typeface="Calibri" panose="020F0502020204030204" pitchFamily="34" charset="0"/>
              <a:buChar char="-"/>
              <a:defRPr lang="en-US" sz="1400" kern="1200" dirty="0" smtClean="0">
                <a:solidFill>
                  <a:srgbClr val="404040"/>
                </a:solidFill>
                <a:latin typeface="Calibri" panose="020F0502020204030204" pitchFamily="34" charset="0"/>
                <a:ea typeface="+mn-ea"/>
                <a:cs typeface="Times New Roman" pitchFamily="18" charset="0"/>
              </a:defRPr>
            </a:lvl3pPr>
            <a:lvl4pPr marL="1085850" indent="-111125">
              <a:spcBef>
                <a:spcPts val="0"/>
              </a:spcBef>
              <a:spcAft>
                <a:spcPts val="400"/>
              </a:spcAft>
              <a:buFont typeface="Arial" panose="020B0604020202020204" pitchFamily="34" charset="0"/>
              <a:buChar char="•"/>
              <a:defRPr sz="1200">
                <a:latin typeface="Calibri" panose="020F0502020204030204" pitchFamily="34" charset="0"/>
              </a:defRPr>
            </a:lvl4pPr>
            <a:lvl5pPr marL="1376363" indent="-120650">
              <a:spcBef>
                <a:spcPts val="400"/>
              </a:spcBef>
              <a:buSzPct val="75000"/>
              <a:buFont typeface="Arial" pitchFamily="34" charset="0"/>
              <a:buChar char="•"/>
              <a:defRPr sz="1100">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7569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Subhead">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2" name="Rectangle 11"/>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3" name="Picture 12"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4" name="Straight Connector 1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7"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18" name="Title 7"/>
          <p:cNvSpPr>
            <a:spLocks noGrp="1"/>
          </p:cNvSpPr>
          <p:nvPr>
            <p:ph type="title"/>
          </p:nvPr>
        </p:nvSpPr>
        <p:spPr>
          <a:xfrm>
            <a:off x="257872" y="26440"/>
            <a:ext cx="8229600" cy="842240"/>
          </a:xfrm>
        </p:spPr>
        <p:txBody>
          <a:bodyPr anchor="b" anchorCtr="0">
            <a:noAutofit/>
          </a:bodyPr>
          <a:lstStyle>
            <a:lvl1pPr>
              <a:defRPr sz="2400" b="0"/>
            </a:lvl1pPr>
          </a:lstStyle>
          <a:p>
            <a:r>
              <a:rPr lang="en-US" smtClean="0"/>
              <a:t>Click to edit Master title style</a:t>
            </a:r>
            <a:endParaRPr lang="en-US" dirty="0"/>
          </a:p>
        </p:txBody>
      </p:sp>
      <p:sp>
        <p:nvSpPr>
          <p:cNvPr id="19" name="Text Placeholder 13"/>
          <p:cNvSpPr>
            <a:spLocks noGrp="1"/>
          </p:cNvSpPr>
          <p:nvPr>
            <p:ph type="body" sz="quarter" idx="12"/>
          </p:nvPr>
        </p:nvSpPr>
        <p:spPr>
          <a:xfrm>
            <a:off x="257872" y="868681"/>
            <a:ext cx="8229600" cy="350521"/>
          </a:xfrm>
        </p:spPr>
        <p:txBody>
          <a:bodyPr>
            <a:noAutofit/>
          </a:bodyPr>
          <a:lstStyle>
            <a:lvl1pPr>
              <a:buFontTx/>
              <a:buNone/>
              <a:defRPr lang="en-US" sz="1800" kern="1200" dirty="0" smtClean="0">
                <a:solidFill>
                  <a:srgbClr val="5F5F5F"/>
                </a:solidFill>
                <a:latin typeface="Calibri" panose="020F0502020204030204" pitchFamily="34" charset="0"/>
                <a:ea typeface="+mn-ea"/>
                <a:cs typeface="Times New Roman" pitchFamily="18" charset="0"/>
              </a:defRPr>
            </a:lvl1pPr>
          </a:lstStyle>
          <a:p>
            <a:pPr lvl="0"/>
            <a:r>
              <a:rPr lang="en-US" smtClean="0"/>
              <a:t>Click to edit Master text styles</a:t>
            </a:r>
          </a:p>
        </p:txBody>
      </p:sp>
    </p:spTree>
    <p:extLst>
      <p:ext uri="{BB962C8B-B14F-4D97-AF65-F5344CB8AC3E}">
        <p14:creationId xmlns:p14="http://schemas.microsoft.com/office/powerpoint/2010/main" val="17532222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2" name="Rectangle 11"/>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3" name="Picture 12"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4" name="Straight Connector 1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7"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18" name="Title 7"/>
          <p:cNvSpPr>
            <a:spLocks noGrp="1"/>
          </p:cNvSpPr>
          <p:nvPr>
            <p:ph type="title"/>
          </p:nvPr>
        </p:nvSpPr>
        <p:spPr>
          <a:xfrm>
            <a:off x="257872" y="26440"/>
            <a:ext cx="8229600" cy="842240"/>
          </a:xfrm>
        </p:spPr>
        <p:txBody>
          <a:bodyPr anchor="b" anchorCtr="0">
            <a:noAutofit/>
          </a:bodyPr>
          <a:lstStyle>
            <a:lvl1pPr>
              <a:defRPr sz="2400" b="0"/>
            </a:lvl1pPr>
          </a:lstStyle>
          <a:p>
            <a:r>
              <a:rPr lang="en-US" smtClean="0"/>
              <a:t>Click to edit Master title style</a:t>
            </a:r>
            <a:endParaRPr lang="en-US" dirty="0"/>
          </a:p>
        </p:txBody>
      </p:sp>
    </p:spTree>
    <p:extLst>
      <p:ext uri="{BB962C8B-B14F-4D97-AF65-F5344CB8AC3E}">
        <p14:creationId xmlns:p14="http://schemas.microsoft.com/office/powerpoint/2010/main" val="140169176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text and chart">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2" name="Rectangle 11"/>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3" name="Picture 12"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4" name="Straight Connector 1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7"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18" name="Title 7"/>
          <p:cNvSpPr>
            <a:spLocks noGrp="1"/>
          </p:cNvSpPr>
          <p:nvPr>
            <p:ph type="title"/>
          </p:nvPr>
        </p:nvSpPr>
        <p:spPr>
          <a:xfrm>
            <a:off x="257872" y="26440"/>
            <a:ext cx="8229600" cy="842240"/>
          </a:xfrm>
        </p:spPr>
        <p:txBody>
          <a:bodyPr anchor="b" anchorCtr="0">
            <a:noAutofit/>
          </a:bodyPr>
          <a:lstStyle>
            <a:lvl1pPr>
              <a:defRPr sz="2400" b="0"/>
            </a:lvl1pPr>
          </a:lstStyle>
          <a:p>
            <a:r>
              <a:rPr lang="en-US" smtClean="0"/>
              <a:t>Click to edit Master title style</a:t>
            </a:r>
            <a:endParaRPr lang="en-US" dirty="0"/>
          </a:p>
        </p:txBody>
      </p:sp>
      <p:sp>
        <p:nvSpPr>
          <p:cNvPr id="4" name="Chart Placeholder 3"/>
          <p:cNvSpPr>
            <a:spLocks noGrp="1"/>
          </p:cNvSpPr>
          <p:nvPr>
            <p:ph type="chart" sz="quarter" idx="10"/>
          </p:nvPr>
        </p:nvSpPr>
        <p:spPr>
          <a:xfrm>
            <a:off x="4828791" y="1639450"/>
            <a:ext cx="3672114" cy="3746466"/>
          </a:xfrm>
        </p:spPr>
        <p:txBody>
          <a:bodyPr/>
          <a:lstStyle>
            <a:lvl1pPr>
              <a:defRPr>
                <a:latin typeface="Calibri" panose="020F0502020204030204" pitchFamily="34" charset="0"/>
              </a:defRPr>
            </a:lvl1pPr>
          </a:lstStyle>
          <a:p>
            <a:r>
              <a:rPr lang="en-US" smtClean="0"/>
              <a:t>Click icon to add chart</a:t>
            </a:r>
            <a:endParaRPr lang="en-US" dirty="0"/>
          </a:p>
        </p:txBody>
      </p:sp>
      <p:sp>
        <p:nvSpPr>
          <p:cNvPr id="8" name="Text Placeholder 7"/>
          <p:cNvSpPr>
            <a:spLocks noGrp="1"/>
          </p:cNvSpPr>
          <p:nvPr>
            <p:ph type="body" sz="quarter" idx="11"/>
          </p:nvPr>
        </p:nvSpPr>
        <p:spPr>
          <a:xfrm>
            <a:off x="346243" y="1654175"/>
            <a:ext cx="4124158" cy="2570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875035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6031" y="1421130"/>
            <a:ext cx="8529193" cy="2077492"/>
          </a:xfrm>
          <a:prstGeom prst="rect">
            <a:avLst/>
          </a:prstGeom>
          <a:noFill/>
        </p:spPr>
        <p:txBody>
          <a:bodyPr wrap="square" tIns="0" rtlCol="0">
            <a:spAutoFit/>
          </a:bodyPr>
          <a:lstStyle/>
          <a:p>
            <a:pPr fontAlgn="base">
              <a:spcBef>
                <a:spcPct val="0"/>
              </a:spcBef>
              <a:spcAft>
                <a:spcPct val="0"/>
              </a:spcAft>
            </a:pPr>
            <a:r>
              <a:rPr lang="en-US" sz="1200" i="1"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200" i="1" dirty="0" err="1" smtClean="0">
                <a:solidFill>
                  <a:srgbClr val="3F454F"/>
                </a:solidFill>
                <a:cs typeface="Calibri" panose="020F0502020204030204" pitchFamily="34" charset="0"/>
              </a:rPr>
              <a:t>Infomediary</a:t>
            </a:r>
            <a:r>
              <a:rPr lang="en-US" sz="1200" i="1" dirty="0" smtClean="0">
                <a:solidFill>
                  <a:srgbClr val="3F454F"/>
                </a:solidFill>
                <a:cs typeface="Calibri" panose="020F0502020204030204" pitchFamily="34" charset="0"/>
              </a:rPr>
              <a:t>, </a:t>
            </a:r>
            <a:r>
              <a:rPr lang="en-US" sz="1200" i="1" dirty="0" err="1" smtClean="0">
                <a:solidFill>
                  <a:srgbClr val="3F454F"/>
                </a:solidFill>
                <a:cs typeface="Calibri" panose="020F0502020204030204" pitchFamily="34" charset="0"/>
              </a:rPr>
              <a:t>InfoFX</a:t>
            </a:r>
            <a:r>
              <a:rPr lang="en-US" sz="1200" i="1" dirty="0" smtClean="0">
                <a:solidFill>
                  <a:srgbClr val="3F454F"/>
                </a:solidFill>
                <a:cs typeface="Calibri" panose="020F0502020204030204" pitchFamily="34" charset="0"/>
              </a:rPr>
              <a:t>,  </a:t>
            </a:r>
            <a:r>
              <a:rPr lang="en-US" sz="1200" i="1" dirty="0" err="1" smtClean="0">
                <a:solidFill>
                  <a:srgbClr val="3F454F"/>
                </a:solidFill>
                <a:cs typeface="Calibri" panose="020F0502020204030204" pitchFamily="34" charset="0"/>
              </a:rPr>
              <a:t>ActionWorld</a:t>
            </a:r>
            <a:r>
              <a:rPr lang="en-US" sz="1200" i="1" dirty="0" smtClean="0">
                <a:solidFill>
                  <a:srgbClr val="3F454F"/>
                </a:solidFill>
                <a:cs typeface="Calibri" panose="020F0502020204030204" pitchFamily="34" charset="0"/>
              </a:rPr>
              <a:t> and </a:t>
            </a:r>
            <a:r>
              <a:rPr lang="en-US" sz="1200" i="1" dirty="0" err="1" smtClean="0">
                <a:solidFill>
                  <a:srgbClr val="3F454F"/>
                </a:solidFill>
                <a:cs typeface="Calibri" panose="020F0502020204030204" pitchFamily="34" charset="0"/>
              </a:rPr>
              <a:t>WorldView</a:t>
            </a:r>
            <a:r>
              <a:rPr lang="en-US" sz="1200" i="1" dirty="0" smtClean="0">
                <a:solidFill>
                  <a:srgbClr val="3F454F"/>
                </a:solidFill>
                <a:cs typeface="Calibri" panose="020F0502020204030204" pitchFamily="34" charset="0"/>
              </a:rPr>
              <a:t> are service marks of Brown Brothers Harriman &amp; Co., registered in the United States and other countries. </a:t>
            </a:r>
            <a:r>
              <a:rPr lang="en-US" sz="1200" i="1" dirty="0" err="1" smtClean="0">
                <a:solidFill>
                  <a:srgbClr val="3F454F"/>
                </a:solidFill>
                <a:cs typeface="Calibri" panose="020F0502020204030204" pitchFamily="34" charset="0"/>
              </a:rPr>
              <a:t>InfoSettle</a:t>
            </a:r>
            <a:r>
              <a:rPr lang="en-US" sz="1200" i="1" dirty="0" smtClean="0">
                <a:solidFill>
                  <a:srgbClr val="3F454F"/>
                </a:solidFill>
                <a:cs typeface="Calibri" panose="020F0502020204030204" pitchFamily="34" charset="0"/>
              </a:rPr>
              <a:t> is a service mark of Brown Brothers Harriman &amp; Co. © Brown Brothers Harriman &amp; Co. 2015.  All rights reserved.</a:t>
            </a:r>
            <a:endParaRPr lang="en-US" sz="1200" i="1" dirty="0">
              <a:solidFill>
                <a:srgbClr val="3F454F"/>
              </a:solidFill>
              <a:cs typeface="Calibri" panose="020F0502020204030204" pitchFamily="34" charset="0"/>
            </a:endParaRPr>
          </a:p>
        </p:txBody>
      </p:sp>
      <p:grpSp>
        <p:nvGrpSpPr>
          <p:cNvPr id="2" name="Group 16"/>
          <p:cNvGrpSpPr/>
          <p:nvPr/>
        </p:nvGrpSpPr>
        <p:grpSpPr>
          <a:xfrm>
            <a:off x="253605" y="6428910"/>
            <a:ext cx="7537800" cy="320040"/>
            <a:chOff x="353661" y="6428910"/>
            <a:chExt cx="7537800" cy="320040"/>
          </a:xfrm>
        </p:grpSpPr>
        <p:sp>
          <p:nvSpPr>
            <p:cNvPr id="14" name="Rectangle 13"/>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7" name="Picture 16"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256032" y="407017"/>
            <a:ext cx="8229600" cy="461665"/>
          </a:xfrm>
          <a:prstGeom prst="rect">
            <a:avLst/>
          </a:prstGeom>
          <a:noFill/>
        </p:spPr>
        <p:txBody>
          <a:bodyPr wrap="square" rtlCol="0" anchor="b" anchorCtr="0">
            <a:noAutofit/>
          </a:bodyPr>
          <a:lstStyle/>
          <a:p>
            <a:pPr fontAlgn="base">
              <a:spcBef>
                <a:spcPct val="0"/>
              </a:spcBef>
              <a:spcAft>
                <a:spcPct val="0"/>
              </a:spcAft>
            </a:pPr>
            <a:r>
              <a:rPr lang="en-US" sz="2400" dirty="0" smtClean="0">
                <a:solidFill>
                  <a:srgbClr val="404040"/>
                </a:solidFill>
                <a:latin typeface="Times New Roman"/>
                <a:cs typeface="Times New Roman"/>
              </a:rPr>
              <a:t>BBH Disclaimer</a:t>
            </a:r>
          </a:p>
        </p:txBody>
      </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5"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8472117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isclaimer with Contact Info">
    <p:spTree>
      <p:nvGrpSpPr>
        <p:cNvPr id="1" name=""/>
        <p:cNvGrpSpPr/>
        <p:nvPr/>
      </p:nvGrpSpPr>
      <p:grpSpPr>
        <a:xfrm>
          <a:off x="0" y="0"/>
          <a:ext cx="0" cy="0"/>
          <a:chOff x="0" y="0"/>
          <a:chExt cx="0" cy="0"/>
        </a:xfrm>
      </p:grpSpPr>
      <p:sp>
        <p:nvSpPr>
          <p:cNvPr id="30" name="Text Placeholder 29"/>
          <p:cNvSpPr>
            <a:spLocks noGrp="1"/>
          </p:cNvSpPr>
          <p:nvPr>
            <p:ph type="body" sz="quarter" idx="22" hasCustomPrompt="1"/>
          </p:nvPr>
        </p:nvSpPr>
        <p:spPr>
          <a:xfrm>
            <a:off x="1401763" y="1466850"/>
            <a:ext cx="4462272"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 and title</a:t>
            </a:r>
            <a:endParaRPr lang="en-US" dirty="0"/>
          </a:p>
        </p:txBody>
      </p:sp>
      <p:sp>
        <p:nvSpPr>
          <p:cNvPr id="26" name="Picture Placeholder 25"/>
          <p:cNvSpPr>
            <a:spLocks noGrp="1"/>
          </p:cNvSpPr>
          <p:nvPr>
            <p:ph type="pic" sz="quarter" idx="21" hasCustomPrompt="1"/>
          </p:nvPr>
        </p:nvSpPr>
        <p:spPr>
          <a:xfrm>
            <a:off x="352994" y="1466850"/>
            <a:ext cx="914400" cy="1371600"/>
          </a:xfrm>
          <a:noFill/>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cxnSp>
        <p:nvCxnSpPr>
          <p:cNvPr id="17" name="Straight Connector 16"/>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48" name="Text Placeholder 37"/>
          <p:cNvSpPr>
            <a:spLocks noGrp="1"/>
          </p:cNvSpPr>
          <p:nvPr>
            <p:ph type="body" sz="quarter" idx="14"/>
          </p:nvPr>
        </p:nvSpPr>
        <p:spPr>
          <a:xfrm>
            <a:off x="1401762" y="1950483"/>
            <a:ext cx="4462272" cy="887968"/>
          </a:xfrm>
        </p:spPr>
        <p:txBody>
          <a:bodyPr lIns="0" tIns="0" rIns="0" bIns="0">
            <a:normAutofit/>
          </a:bodyPr>
          <a:lstStyle>
            <a:lvl1pPr marL="0" indent="0">
              <a:buNone/>
              <a:defRPr sz="900">
                <a:latin typeface="Calibri" panose="020F0502020204030204" pitchFamily="34" charset="0"/>
              </a:defRPr>
            </a:lvl1pPr>
          </a:lstStyle>
          <a:p>
            <a:pPr lvl="0"/>
            <a:r>
              <a:rPr lang="en-US" smtClean="0"/>
              <a:t>Click to edit Master text styles</a:t>
            </a:r>
          </a:p>
        </p:txBody>
      </p:sp>
      <p:grpSp>
        <p:nvGrpSpPr>
          <p:cNvPr id="2" name="Group 16"/>
          <p:cNvGrpSpPr/>
          <p:nvPr/>
        </p:nvGrpSpPr>
        <p:grpSpPr>
          <a:xfrm>
            <a:off x="253605" y="6428910"/>
            <a:ext cx="7537800" cy="320040"/>
            <a:chOff x="353661" y="6428910"/>
            <a:chExt cx="7537800" cy="320040"/>
          </a:xfrm>
        </p:grpSpPr>
        <p:sp>
          <p:nvSpPr>
            <p:cNvPr id="19" name="Rectangle 18"/>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20" name="Picture 19"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8"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sp>
        <p:nvSpPr>
          <p:cNvPr id="22" name="Text Placeholder 13"/>
          <p:cNvSpPr>
            <a:spLocks noGrp="1"/>
          </p:cNvSpPr>
          <p:nvPr>
            <p:ph type="body" sz="quarter" idx="12"/>
          </p:nvPr>
        </p:nvSpPr>
        <p:spPr>
          <a:xfrm>
            <a:off x="257872" y="868680"/>
            <a:ext cx="8229600" cy="483559"/>
          </a:xfrm>
        </p:spPr>
        <p:txBody>
          <a:bodyPr>
            <a:noAutofit/>
          </a:bodyPr>
          <a:lstStyle>
            <a:lvl1pPr>
              <a:buFontTx/>
              <a:buNone/>
              <a:defRPr lang="en-US" sz="1800" kern="1200" dirty="0" smtClean="0">
                <a:solidFill>
                  <a:srgbClr val="5F5F5F"/>
                </a:solidFill>
                <a:latin typeface="Calibri" panose="020F0502020204030204" pitchFamily="34" charset="0"/>
                <a:ea typeface="+mn-ea"/>
                <a:cs typeface="Times New Roman" pitchFamily="18" charset="0"/>
              </a:defRPr>
            </a:lvl1pPr>
          </a:lstStyle>
          <a:p>
            <a:pPr lvl="0"/>
            <a:r>
              <a:rPr lang="en-US" smtClean="0"/>
              <a:t>Click to edit Master text styles</a:t>
            </a:r>
          </a:p>
        </p:txBody>
      </p:sp>
      <p:sp>
        <p:nvSpPr>
          <p:cNvPr id="31" name="Text Placeholder 29"/>
          <p:cNvSpPr>
            <a:spLocks noGrp="1"/>
          </p:cNvSpPr>
          <p:nvPr>
            <p:ph type="body" sz="quarter" idx="23" hasCustomPrompt="1"/>
          </p:nvPr>
        </p:nvSpPr>
        <p:spPr>
          <a:xfrm>
            <a:off x="1401763" y="3018065"/>
            <a:ext cx="4462272"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 and title</a:t>
            </a:r>
            <a:endParaRPr lang="en-US" dirty="0"/>
          </a:p>
        </p:txBody>
      </p:sp>
      <p:sp>
        <p:nvSpPr>
          <p:cNvPr id="32" name="Picture Placeholder 25"/>
          <p:cNvSpPr>
            <a:spLocks noGrp="1"/>
          </p:cNvSpPr>
          <p:nvPr>
            <p:ph type="pic" sz="quarter" idx="24" hasCustomPrompt="1"/>
          </p:nvPr>
        </p:nvSpPr>
        <p:spPr>
          <a:xfrm>
            <a:off x="352994" y="3018066"/>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sp>
        <p:nvSpPr>
          <p:cNvPr id="33" name="Text Placeholder 37"/>
          <p:cNvSpPr>
            <a:spLocks noGrp="1"/>
          </p:cNvSpPr>
          <p:nvPr>
            <p:ph type="body" sz="quarter" idx="25"/>
          </p:nvPr>
        </p:nvSpPr>
        <p:spPr>
          <a:xfrm>
            <a:off x="1401762" y="3501698"/>
            <a:ext cx="4462272" cy="887968"/>
          </a:xfrm>
        </p:spPr>
        <p:txBody>
          <a:bodyPr lIns="0" tIns="0" rIns="0" bIns="0">
            <a:normAutofit/>
          </a:bodyPr>
          <a:lstStyle>
            <a:lvl1pPr marL="0" indent="0">
              <a:buNone/>
              <a:defRPr sz="900">
                <a:latin typeface="Calibri" panose="020F0502020204030204" pitchFamily="34" charset="0"/>
              </a:defRPr>
            </a:lvl1pPr>
          </a:lstStyle>
          <a:p>
            <a:pPr lvl="0"/>
            <a:r>
              <a:rPr lang="en-US" smtClean="0"/>
              <a:t>Click to edit Master text styles</a:t>
            </a:r>
          </a:p>
        </p:txBody>
      </p:sp>
      <p:sp>
        <p:nvSpPr>
          <p:cNvPr id="34" name="Text Placeholder 29"/>
          <p:cNvSpPr>
            <a:spLocks noGrp="1"/>
          </p:cNvSpPr>
          <p:nvPr>
            <p:ph type="body" sz="quarter" idx="26" hasCustomPrompt="1"/>
          </p:nvPr>
        </p:nvSpPr>
        <p:spPr>
          <a:xfrm>
            <a:off x="1401763" y="4569281"/>
            <a:ext cx="4462272"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 and title</a:t>
            </a:r>
            <a:endParaRPr lang="en-US" dirty="0"/>
          </a:p>
        </p:txBody>
      </p:sp>
      <p:sp>
        <p:nvSpPr>
          <p:cNvPr id="35" name="Picture Placeholder 25"/>
          <p:cNvSpPr>
            <a:spLocks noGrp="1"/>
          </p:cNvSpPr>
          <p:nvPr>
            <p:ph type="pic" sz="quarter" idx="27" hasCustomPrompt="1"/>
          </p:nvPr>
        </p:nvSpPr>
        <p:spPr>
          <a:xfrm>
            <a:off x="352994" y="4569281"/>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sp>
        <p:nvSpPr>
          <p:cNvPr id="36" name="Text Placeholder 37"/>
          <p:cNvSpPr>
            <a:spLocks noGrp="1"/>
          </p:cNvSpPr>
          <p:nvPr>
            <p:ph type="body" sz="quarter" idx="28"/>
          </p:nvPr>
        </p:nvSpPr>
        <p:spPr>
          <a:xfrm>
            <a:off x="1401762" y="5052914"/>
            <a:ext cx="4462272" cy="887968"/>
          </a:xfrm>
        </p:spPr>
        <p:txBody>
          <a:bodyPr lIns="0" tIns="0" rIns="0" bIns="0">
            <a:normAutofit/>
          </a:bodyPr>
          <a:lstStyle>
            <a:lvl1pPr marL="0" indent="0">
              <a:buNone/>
              <a:defRPr sz="900">
                <a:latin typeface="Calibri" panose="020F0502020204030204" pitchFamily="34" charset="0"/>
              </a:defRPr>
            </a:lvl1pPr>
          </a:lstStyle>
          <a:p>
            <a:pPr lvl="0"/>
            <a:r>
              <a:rPr lang="en-US" smtClean="0"/>
              <a:t>Click to edit Master text styles</a:t>
            </a:r>
          </a:p>
        </p:txBody>
      </p:sp>
      <p:sp>
        <p:nvSpPr>
          <p:cNvPr id="23" name="Rectangle 2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5"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6393981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Disclaimer with Contact Info">
    <p:spTree>
      <p:nvGrpSpPr>
        <p:cNvPr id="1" name=""/>
        <p:cNvGrpSpPr/>
        <p:nvPr/>
      </p:nvGrpSpPr>
      <p:grpSpPr>
        <a:xfrm>
          <a:off x="0" y="0"/>
          <a:ext cx="0" cy="0"/>
          <a:chOff x="0" y="0"/>
          <a:chExt cx="0" cy="0"/>
        </a:xfrm>
      </p:grpSpPr>
      <p:sp>
        <p:nvSpPr>
          <p:cNvPr id="35" name="Text Placeholder 29"/>
          <p:cNvSpPr>
            <a:spLocks noGrp="1"/>
          </p:cNvSpPr>
          <p:nvPr>
            <p:ph type="body" sz="quarter" idx="27" hasCustomPrompt="1"/>
          </p:nvPr>
        </p:nvSpPr>
        <p:spPr>
          <a:xfrm>
            <a:off x="352994" y="3041880"/>
            <a:ext cx="2057400"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name/title</a:t>
            </a:r>
            <a:endParaRPr lang="en-US" dirty="0"/>
          </a:p>
        </p:txBody>
      </p:sp>
      <p:sp>
        <p:nvSpPr>
          <p:cNvPr id="34" name="Picture Placeholder 25"/>
          <p:cNvSpPr>
            <a:spLocks noGrp="1"/>
          </p:cNvSpPr>
          <p:nvPr>
            <p:ph type="pic" sz="quarter" idx="26" hasCustomPrompt="1"/>
          </p:nvPr>
        </p:nvSpPr>
        <p:spPr>
          <a:xfrm>
            <a:off x="6089900" y="1466850"/>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sp>
        <p:nvSpPr>
          <p:cNvPr id="33" name="Picture Placeholder 25"/>
          <p:cNvSpPr>
            <a:spLocks noGrp="1"/>
          </p:cNvSpPr>
          <p:nvPr>
            <p:ph type="pic" sz="quarter" idx="25" hasCustomPrompt="1"/>
          </p:nvPr>
        </p:nvSpPr>
        <p:spPr>
          <a:xfrm>
            <a:off x="3221447" y="1466850"/>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sp>
        <p:nvSpPr>
          <p:cNvPr id="32" name="Picture Placeholder 25"/>
          <p:cNvSpPr>
            <a:spLocks noGrp="1"/>
          </p:cNvSpPr>
          <p:nvPr>
            <p:ph type="pic" sz="quarter" idx="24" hasCustomPrompt="1"/>
          </p:nvPr>
        </p:nvSpPr>
        <p:spPr>
          <a:xfrm>
            <a:off x="352994" y="1466850"/>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cxnSp>
        <p:nvCxnSpPr>
          <p:cNvPr id="17" name="Straight Connector 16"/>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48" name="Text Placeholder 37"/>
          <p:cNvSpPr>
            <a:spLocks noGrp="1"/>
          </p:cNvSpPr>
          <p:nvPr>
            <p:ph type="body" sz="quarter" idx="14"/>
          </p:nvPr>
        </p:nvSpPr>
        <p:spPr>
          <a:xfrm>
            <a:off x="352994" y="3657600"/>
            <a:ext cx="2057400" cy="2286000"/>
          </a:xfrm>
        </p:spPr>
        <p:txBody>
          <a:bodyPr lIns="0" tIns="0" rIns="0" bIns="0">
            <a:noAutofit/>
          </a:bodyPr>
          <a:lstStyle>
            <a:lvl1pPr marL="0" indent="0">
              <a:buNone/>
              <a:defRPr sz="900">
                <a:latin typeface="Calibri" panose="020F0502020204030204" pitchFamily="34" charset="0"/>
              </a:defRPr>
            </a:lvl1pPr>
          </a:lstStyle>
          <a:p>
            <a:pPr lvl="0"/>
            <a:r>
              <a:rPr lang="en-US" smtClean="0"/>
              <a:t>Click to edit Master text styles</a:t>
            </a:r>
          </a:p>
        </p:txBody>
      </p:sp>
      <p:sp>
        <p:nvSpPr>
          <p:cNvPr id="19" name="Text Placeholder 37"/>
          <p:cNvSpPr>
            <a:spLocks noGrp="1"/>
          </p:cNvSpPr>
          <p:nvPr>
            <p:ph type="body" sz="quarter" idx="18"/>
          </p:nvPr>
        </p:nvSpPr>
        <p:spPr>
          <a:xfrm>
            <a:off x="3221447" y="3657600"/>
            <a:ext cx="2057400" cy="2286000"/>
          </a:xfrm>
        </p:spPr>
        <p:txBody>
          <a:bodyPr lIns="0" tIns="0" rIns="0" bIns="0">
            <a:noAutofit/>
          </a:bodyPr>
          <a:lstStyle>
            <a:lvl1pPr marL="0" indent="0">
              <a:buNone/>
              <a:defRPr sz="900">
                <a:latin typeface="Calibri" panose="020F0502020204030204" pitchFamily="34" charset="0"/>
              </a:defRPr>
            </a:lvl1pPr>
          </a:lstStyle>
          <a:p>
            <a:pPr lvl="0"/>
            <a:r>
              <a:rPr lang="en-US" smtClean="0"/>
              <a:t>Click to edit Master text styles</a:t>
            </a:r>
          </a:p>
        </p:txBody>
      </p:sp>
      <p:sp>
        <p:nvSpPr>
          <p:cNvPr id="21" name="Text Placeholder 37"/>
          <p:cNvSpPr>
            <a:spLocks noGrp="1"/>
          </p:cNvSpPr>
          <p:nvPr>
            <p:ph type="body" sz="quarter" idx="20"/>
          </p:nvPr>
        </p:nvSpPr>
        <p:spPr>
          <a:xfrm>
            <a:off x="6089900" y="3657600"/>
            <a:ext cx="2057400" cy="2286000"/>
          </a:xfrm>
        </p:spPr>
        <p:txBody>
          <a:bodyPr lIns="0" tIns="0" rIns="0" bIns="0">
            <a:noAutofit/>
          </a:bodyPr>
          <a:lstStyle>
            <a:lvl1pPr marL="0" indent="0">
              <a:buNone/>
              <a:defRPr sz="900">
                <a:latin typeface="Calibri" panose="020F0502020204030204" pitchFamily="34" charset="0"/>
              </a:defRPr>
            </a:lvl1pPr>
          </a:lstStyle>
          <a:p>
            <a:pPr lvl="0"/>
            <a:r>
              <a:rPr lang="en-US" smtClean="0"/>
              <a:t>Click to edit Master text styles</a:t>
            </a:r>
          </a:p>
        </p:txBody>
      </p:sp>
      <p:grpSp>
        <p:nvGrpSpPr>
          <p:cNvPr id="2" name="Group 16"/>
          <p:cNvGrpSpPr/>
          <p:nvPr/>
        </p:nvGrpSpPr>
        <p:grpSpPr>
          <a:xfrm>
            <a:off x="253605" y="6428910"/>
            <a:ext cx="7537800" cy="320040"/>
            <a:chOff x="353661" y="6428910"/>
            <a:chExt cx="7537800" cy="320040"/>
          </a:xfrm>
        </p:grpSpPr>
        <p:sp>
          <p:nvSpPr>
            <p:cNvPr id="22" name="Rectangle 21"/>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23" name="Picture 22"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4" name="Straight Connector 2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20"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sp>
        <p:nvSpPr>
          <p:cNvPr id="25" name="Text Placeholder 13"/>
          <p:cNvSpPr>
            <a:spLocks noGrp="1"/>
          </p:cNvSpPr>
          <p:nvPr>
            <p:ph type="body" sz="quarter" idx="12"/>
          </p:nvPr>
        </p:nvSpPr>
        <p:spPr>
          <a:xfrm>
            <a:off x="257872" y="868680"/>
            <a:ext cx="8229600" cy="483559"/>
          </a:xfrm>
        </p:spPr>
        <p:txBody>
          <a:bodyPr>
            <a:noAutofit/>
          </a:bodyPr>
          <a:lstStyle>
            <a:lvl1pPr>
              <a:buFontTx/>
              <a:buNone/>
              <a:defRPr lang="en-US" sz="1800" kern="1200" dirty="0" smtClean="0">
                <a:solidFill>
                  <a:srgbClr val="5F5F5F"/>
                </a:solidFill>
                <a:latin typeface="Calibri" panose="020F0502020204030204" pitchFamily="34" charset="0"/>
                <a:ea typeface="+mn-ea"/>
                <a:cs typeface="Times New Roman" pitchFamily="18" charset="0"/>
              </a:defRPr>
            </a:lvl1pPr>
          </a:lstStyle>
          <a:p>
            <a:pPr lvl="0"/>
            <a:r>
              <a:rPr lang="en-US" smtClean="0"/>
              <a:t>Click to edit Master text styles</a:t>
            </a:r>
          </a:p>
        </p:txBody>
      </p:sp>
      <p:sp>
        <p:nvSpPr>
          <p:cNvPr id="36" name="Text Placeholder 29"/>
          <p:cNvSpPr>
            <a:spLocks noGrp="1"/>
          </p:cNvSpPr>
          <p:nvPr>
            <p:ph type="body" sz="quarter" idx="28" hasCustomPrompt="1"/>
          </p:nvPr>
        </p:nvSpPr>
        <p:spPr>
          <a:xfrm>
            <a:off x="3221447" y="3041880"/>
            <a:ext cx="2057400"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name/title</a:t>
            </a:r>
            <a:endParaRPr lang="en-US" dirty="0"/>
          </a:p>
        </p:txBody>
      </p:sp>
      <p:sp>
        <p:nvSpPr>
          <p:cNvPr id="37" name="Text Placeholder 29"/>
          <p:cNvSpPr>
            <a:spLocks noGrp="1"/>
          </p:cNvSpPr>
          <p:nvPr>
            <p:ph type="body" sz="quarter" idx="29" hasCustomPrompt="1"/>
          </p:nvPr>
        </p:nvSpPr>
        <p:spPr>
          <a:xfrm>
            <a:off x="6089900" y="3041880"/>
            <a:ext cx="2057400"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name/title</a:t>
            </a:r>
            <a:endParaRPr lang="en-US" dirty="0"/>
          </a:p>
        </p:txBody>
      </p:sp>
      <p:sp>
        <p:nvSpPr>
          <p:cNvPr id="26" name="Rectangle 25"/>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7"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14373128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34144" y="1577975"/>
            <a:ext cx="2955681" cy="1784350"/>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5271" y="1504950"/>
            <a:ext cx="2955681" cy="1784350"/>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90042" y="1545875"/>
            <a:ext cx="999302" cy="721759"/>
          </a:xfrm>
          <a:prstGeom prst="rect">
            <a:avLst/>
          </a:prstGeom>
          <a:noFill/>
          <a:ln w="9525">
            <a:noFill/>
            <a:miter lim="800000"/>
            <a:headEnd/>
            <a:tailEnd/>
          </a:ln>
        </p:spPr>
      </p:pic>
      <p:sp>
        <p:nvSpPr>
          <p:cNvPr id="33" name="TextBox 32"/>
          <p:cNvSpPr txBox="1"/>
          <p:nvPr/>
        </p:nvSpPr>
        <p:spPr>
          <a:xfrm>
            <a:off x="512881" y="2737295"/>
            <a:ext cx="2651760" cy="123111"/>
          </a:xfrm>
          <a:prstGeom prst="rect">
            <a:avLst/>
          </a:prstGeom>
          <a:noFill/>
        </p:spPr>
        <p:txBody>
          <a:bodyPr wrap="square" lIns="0" tIns="0" rIns="0" bIns="0" rtlCol="0" anchor="b" anchorCtr="0">
            <a:spAutoFit/>
          </a:bodyPr>
          <a:lstStyle/>
          <a:p>
            <a:pPr fontAlgn="base">
              <a:spcBef>
                <a:spcPct val="0"/>
              </a:spcBef>
              <a:spcAft>
                <a:spcPct val="0"/>
              </a:spcAft>
            </a:pPr>
            <a:endParaRPr lang="en-US" sz="800" cap="small" dirty="0" smtClean="0">
              <a:solidFill>
                <a:srgbClr val="404040"/>
              </a:solidFill>
              <a:cs typeface="Times New Roman"/>
            </a:endParaRPr>
          </a:p>
        </p:txBody>
      </p:sp>
      <p:sp>
        <p:nvSpPr>
          <p:cNvPr id="20" name="TextBox 19"/>
          <p:cNvSpPr txBox="1"/>
          <p:nvPr/>
        </p:nvSpPr>
        <p:spPr>
          <a:xfrm>
            <a:off x="4050578" y="1467979"/>
            <a:ext cx="3861741" cy="3949799"/>
          </a:xfrm>
          <a:prstGeom prst="rect">
            <a:avLst/>
          </a:prstGeom>
          <a:noFill/>
        </p:spPr>
        <p:txBody>
          <a:bodyPr wrap="square" rtlCol="0">
            <a:spAutoFit/>
          </a:bodyPr>
          <a:lstStyle/>
          <a:p>
            <a:pPr fontAlgn="base">
              <a:spcBef>
                <a:spcPct val="0"/>
              </a:spcBef>
              <a:spcAft>
                <a:spcPct val="0"/>
              </a:spcAft>
              <a:defRPr/>
            </a:pPr>
            <a:r>
              <a:rPr lang="en-US" sz="16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600" i="1" baseline="30000" dirty="0" err="1" smtClean="0">
                <a:solidFill>
                  <a:srgbClr val="3F454F"/>
                </a:solidFill>
                <a:cs typeface="Calibri" panose="020F0502020204030204" pitchFamily="34" charset="0"/>
              </a:rPr>
              <a:t>Infomediary</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InfoFX</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ActionWorld</a:t>
            </a:r>
            <a:r>
              <a:rPr lang="en-US" sz="1600" i="1" baseline="30000" dirty="0" smtClean="0">
                <a:solidFill>
                  <a:srgbClr val="3F454F"/>
                </a:solidFill>
                <a:cs typeface="Calibri" panose="020F0502020204030204" pitchFamily="34" charset="0"/>
              </a:rPr>
              <a:t> and </a:t>
            </a:r>
            <a:r>
              <a:rPr lang="en-US" sz="1600" i="1" baseline="30000" dirty="0" err="1" smtClean="0">
                <a:solidFill>
                  <a:srgbClr val="3F454F"/>
                </a:solidFill>
                <a:cs typeface="Calibri" panose="020F0502020204030204" pitchFamily="34" charset="0"/>
              </a:rPr>
              <a:t>WorldView</a:t>
            </a:r>
            <a:r>
              <a:rPr lang="en-US" sz="16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600" i="1" baseline="30000" dirty="0" err="1" smtClean="0">
                <a:solidFill>
                  <a:srgbClr val="3F454F"/>
                </a:solidFill>
                <a:cs typeface="Calibri" panose="020F0502020204030204" pitchFamily="34" charset="0"/>
              </a:rPr>
              <a:t>InfoSettle</a:t>
            </a:r>
            <a:r>
              <a:rPr lang="en-US" sz="1600" i="1" baseline="30000" dirty="0" smtClean="0">
                <a:solidFill>
                  <a:srgbClr val="3F454F"/>
                </a:solidFill>
                <a:cs typeface="Calibri" panose="020F0502020204030204" pitchFamily="34" charset="0"/>
              </a:rPr>
              <a:t> is a service mark of Brown Brothers Harriman &amp; Co. © Brown Brothers Harriman &amp; Co. 2015.  All rights reserved. </a:t>
            </a:r>
          </a:p>
          <a:p>
            <a:pPr fontAlgn="base">
              <a:spcBef>
                <a:spcPct val="0"/>
              </a:spcBef>
              <a:spcAft>
                <a:spcPct val="0"/>
              </a:spcAft>
            </a:pPr>
            <a:endParaRPr lang="en-US" sz="1600" dirty="0">
              <a:solidFill>
                <a:srgbClr val="3F454F"/>
              </a:solidFill>
              <a:cs typeface="Calibri" panose="020F0502020204030204" pitchFamily="34" charset="0"/>
            </a:endParaRPr>
          </a:p>
        </p:txBody>
      </p:sp>
      <p:cxnSp>
        <p:nvCxnSpPr>
          <p:cNvPr id="21" name="Straight Connector 20"/>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28" name="Text Placeholder 18"/>
          <p:cNvSpPr>
            <a:spLocks noGrp="1"/>
          </p:cNvSpPr>
          <p:nvPr>
            <p:ph type="body" sz="quarter" idx="12" hasCustomPrompt="1"/>
          </p:nvPr>
        </p:nvSpPr>
        <p:spPr>
          <a:xfrm>
            <a:off x="498367" y="2168067"/>
            <a:ext cx="265176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6" name="Text Placeholder 65"/>
          <p:cNvSpPr>
            <a:spLocks noGrp="1"/>
          </p:cNvSpPr>
          <p:nvPr>
            <p:ph type="body" sz="quarter" idx="20" hasCustomPrompt="1"/>
          </p:nvPr>
        </p:nvSpPr>
        <p:spPr>
          <a:xfrm>
            <a:off x="498367" y="2302926"/>
            <a:ext cx="265176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25" name="Rectangle 24"/>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6"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30" name="Text Placeholder 67"/>
          <p:cNvSpPr>
            <a:spLocks noGrp="1"/>
          </p:cNvSpPr>
          <p:nvPr>
            <p:ph type="body" sz="quarter" idx="25" hasCustomPrompt="1"/>
          </p:nvPr>
        </p:nvSpPr>
        <p:spPr>
          <a:xfrm>
            <a:off x="498367" y="2708150"/>
            <a:ext cx="265176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Tree>
    <p:extLst>
      <p:ext uri="{BB962C8B-B14F-4D97-AF65-F5344CB8AC3E}">
        <p14:creationId xmlns:p14="http://schemas.microsoft.com/office/powerpoint/2010/main" val="259031845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11E006-A282-4053-9DB7-D97AB45576BB}" type="datetimeFigureOut">
              <a:rPr lang="en-US" smtClean="0"/>
              <a:pPr/>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34144" y="1577975"/>
            <a:ext cx="2955681" cy="1784350"/>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5271" y="1504950"/>
            <a:ext cx="2955681" cy="1784350"/>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90042" y="1545875"/>
            <a:ext cx="999302" cy="721759"/>
          </a:xfrm>
          <a:prstGeom prst="rect">
            <a:avLst/>
          </a:prstGeom>
          <a:noFill/>
          <a:ln w="9525">
            <a:noFill/>
            <a:miter lim="800000"/>
            <a:headEnd/>
            <a:tailEnd/>
          </a:ln>
        </p:spPr>
      </p:pic>
      <p:sp>
        <p:nvSpPr>
          <p:cNvPr id="33" name="TextBox 32"/>
          <p:cNvSpPr txBox="1"/>
          <p:nvPr/>
        </p:nvSpPr>
        <p:spPr>
          <a:xfrm>
            <a:off x="512881" y="2737295"/>
            <a:ext cx="2651760" cy="123111"/>
          </a:xfrm>
          <a:prstGeom prst="rect">
            <a:avLst/>
          </a:prstGeom>
          <a:noFill/>
        </p:spPr>
        <p:txBody>
          <a:bodyPr wrap="square" lIns="0" tIns="0" rIns="0" bIns="0" rtlCol="0" anchor="b" anchorCtr="0">
            <a:spAutoFit/>
          </a:bodyPr>
          <a:lstStyle/>
          <a:p>
            <a:pPr fontAlgn="base">
              <a:spcBef>
                <a:spcPct val="0"/>
              </a:spcBef>
              <a:spcAft>
                <a:spcPct val="0"/>
              </a:spcAft>
            </a:pPr>
            <a:endParaRPr lang="en-US" sz="800" cap="small" dirty="0" smtClean="0">
              <a:solidFill>
                <a:srgbClr val="404040"/>
              </a:solidFill>
              <a:cs typeface="Times New Roman"/>
            </a:endParaRPr>
          </a:p>
        </p:txBody>
      </p:sp>
      <p:sp>
        <p:nvSpPr>
          <p:cNvPr id="20" name="TextBox 19"/>
          <p:cNvSpPr txBox="1"/>
          <p:nvPr/>
        </p:nvSpPr>
        <p:spPr>
          <a:xfrm>
            <a:off x="4050578" y="1467979"/>
            <a:ext cx="3861741" cy="3949799"/>
          </a:xfrm>
          <a:prstGeom prst="rect">
            <a:avLst/>
          </a:prstGeom>
          <a:noFill/>
        </p:spPr>
        <p:txBody>
          <a:bodyPr wrap="square" rtlCol="0">
            <a:spAutoFit/>
          </a:bodyPr>
          <a:lstStyle/>
          <a:p>
            <a:pPr fontAlgn="base">
              <a:spcBef>
                <a:spcPct val="0"/>
              </a:spcBef>
              <a:spcAft>
                <a:spcPct val="0"/>
              </a:spcAft>
              <a:defRPr/>
            </a:pPr>
            <a:r>
              <a:rPr lang="en-US" sz="16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600" i="1" baseline="30000" dirty="0" err="1" smtClean="0">
                <a:solidFill>
                  <a:srgbClr val="3F454F"/>
                </a:solidFill>
                <a:cs typeface="Calibri" panose="020F0502020204030204" pitchFamily="34" charset="0"/>
              </a:rPr>
              <a:t>Infomediary</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InfoFX</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ActionWorld</a:t>
            </a:r>
            <a:r>
              <a:rPr lang="en-US" sz="1600" i="1" baseline="30000" dirty="0" smtClean="0">
                <a:solidFill>
                  <a:srgbClr val="3F454F"/>
                </a:solidFill>
                <a:cs typeface="Calibri" panose="020F0502020204030204" pitchFamily="34" charset="0"/>
              </a:rPr>
              <a:t> and </a:t>
            </a:r>
            <a:r>
              <a:rPr lang="en-US" sz="1600" i="1" baseline="30000" dirty="0" err="1" smtClean="0">
                <a:solidFill>
                  <a:srgbClr val="3F454F"/>
                </a:solidFill>
                <a:cs typeface="Calibri" panose="020F0502020204030204" pitchFamily="34" charset="0"/>
              </a:rPr>
              <a:t>WorldView</a:t>
            </a:r>
            <a:r>
              <a:rPr lang="en-US" sz="16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600" i="1" baseline="30000" dirty="0" err="1" smtClean="0">
                <a:solidFill>
                  <a:srgbClr val="3F454F"/>
                </a:solidFill>
                <a:cs typeface="Calibri" panose="020F0502020204030204" pitchFamily="34" charset="0"/>
              </a:rPr>
              <a:t>InfoSettle</a:t>
            </a:r>
            <a:r>
              <a:rPr lang="en-US" sz="1600" i="1" baseline="30000" dirty="0" smtClean="0">
                <a:solidFill>
                  <a:srgbClr val="3F454F"/>
                </a:solidFill>
                <a:cs typeface="Calibri" panose="020F0502020204030204" pitchFamily="34" charset="0"/>
              </a:rPr>
              <a:t> is a service mark of Brown Brothers Harriman &amp; Co. © Brown Brothers Harriman &amp; Co. 2015.  All rights reserved. </a:t>
            </a:r>
          </a:p>
          <a:p>
            <a:pPr fontAlgn="base">
              <a:spcBef>
                <a:spcPct val="0"/>
              </a:spcBef>
              <a:spcAft>
                <a:spcPct val="0"/>
              </a:spcAft>
            </a:pPr>
            <a:endParaRPr lang="en-US" sz="1600" dirty="0">
              <a:solidFill>
                <a:srgbClr val="3F454F"/>
              </a:solidFill>
              <a:cs typeface="Calibri" panose="020F0502020204030204" pitchFamily="34" charset="0"/>
            </a:endParaRPr>
          </a:p>
        </p:txBody>
      </p:sp>
      <p:cxnSp>
        <p:nvCxnSpPr>
          <p:cNvPr id="21" name="Straight Connector 20"/>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28" name="Text Placeholder 18"/>
          <p:cNvSpPr>
            <a:spLocks noGrp="1"/>
          </p:cNvSpPr>
          <p:nvPr>
            <p:ph type="body" sz="quarter" idx="12" hasCustomPrompt="1"/>
          </p:nvPr>
        </p:nvSpPr>
        <p:spPr>
          <a:xfrm>
            <a:off x="498367" y="2168067"/>
            <a:ext cx="265176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6" name="Text Placeholder 65"/>
          <p:cNvSpPr>
            <a:spLocks noGrp="1"/>
          </p:cNvSpPr>
          <p:nvPr>
            <p:ph type="body" sz="quarter" idx="20" hasCustomPrompt="1"/>
          </p:nvPr>
        </p:nvSpPr>
        <p:spPr>
          <a:xfrm>
            <a:off x="498367" y="2302926"/>
            <a:ext cx="265176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0" name="Rectangle 14"/>
          <p:cNvSpPr>
            <a:spLocks noChangeArrowheads="1"/>
          </p:cNvSpPr>
          <p:nvPr/>
        </p:nvSpPr>
        <p:spPr bwMode="gray">
          <a:xfrm>
            <a:off x="434144" y="3565746"/>
            <a:ext cx="2955681" cy="1784350"/>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71" name="Rectangle 14"/>
          <p:cNvSpPr>
            <a:spLocks noChangeArrowheads="1"/>
          </p:cNvSpPr>
          <p:nvPr/>
        </p:nvSpPr>
        <p:spPr bwMode="gray">
          <a:xfrm>
            <a:off x="365271" y="3492721"/>
            <a:ext cx="2955681" cy="1784350"/>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72" name="Picture 16" descr="BBH Logo"/>
          <p:cNvPicPr>
            <a:picLocks noChangeAspect="1" noChangeArrowheads="1"/>
          </p:cNvPicPr>
          <p:nvPr/>
        </p:nvPicPr>
        <p:blipFill>
          <a:blip r:embed="rId2" cstate="print"/>
          <a:srcRect l="-346" t="2963" r="-694" b="1111"/>
          <a:stretch>
            <a:fillRect/>
          </a:stretch>
        </p:blipFill>
        <p:spPr bwMode="gray">
          <a:xfrm>
            <a:off x="2290042" y="3533646"/>
            <a:ext cx="999302" cy="721759"/>
          </a:xfrm>
          <a:prstGeom prst="rect">
            <a:avLst/>
          </a:prstGeom>
          <a:noFill/>
          <a:ln w="9525">
            <a:noFill/>
            <a:miter lim="800000"/>
            <a:headEnd/>
            <a:tailEnd/>
          </a:ln>
        </p:spPr>
      </p:pic>
      <p:sp>
        <p:nvSpPr>
          <p:cNvPr id="74" name="Text Placeholder 18"/>
          <p:cNvSpPr>
            <a:spLocks noGrp="1"/>
          </p:cNvSpPr>
          <p:nvPr>
            <p:ph type="body" sz="quarter" idx="22" hasCustomPrompt="1"/>
          </p:nvPr>
        </p:nvSpPr>
        <p:spPr>
          <a:xfrm>
            <a:off x="498367" y="4158793"/>
            <a:ext cx="265176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75" name="Text Placeholder 65"/>
          <p:cNvSpPr>
            <a:spLocks noGrp="1"/>
          </p:cNvSpPr>
          <p:nvPr>
            <p:ph type="body" sz="quarter" idx="23" hasCustomPrompt="1"/>
          </p:nvPr>
        </p:nvSpPr>
        <p:spPr>
          <a:xfrm>
            <a:off x="498367" y="4293652"/>
            <a:ext cx="265176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6" name="Text Placeholder 67"/>
          <p:cNvSpPr>
            <a:spLocks noGrp="1"/>
          </p:cNvSpPr>
          <p:nvPr>
            <p:ph type="body" sz="quarter" idx="24" hasCustomPrompt="1"/>
          </p:nvPr>
        </p:nvSpPr>
        <p:spPr>
          <a:xfrm>
            <a:off x="498367" y="4689350"/>
            <a:ext cx="265176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25" name="Rectangle 24"/>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6"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30" name="Text Placeholder 67"/>
          <p:cNvSpPr>
            <a:spLocks noGrp="1"/>
          </p:cNvSpPr>
          <p:nvPr>
            <p:ph type="body" sz="quarter" idx="25" hasCustomPrompt="1"/>
          </p:nvPr>
        </p:nvSpPr>
        <p:spPr>
          <a:xfrm>
            <a:off x="498367" y="2708150"/>
            <a:ext cx="265176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Tree>
    <p:extLst>
      <p:ext uri="{BB962C8B-B14F-4D97-AF65-F5344CB8AC3E}">
        <p14:creationId xmlns:p14="http://schemas.microsoft.com/office/powerpoint/2010/main" val="395552914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02537" y="1209329"/>
            <a:ext cx="2697912" cy="162873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33664" y="1136304"/>
            <a:ext cx="2697912" cy="162873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07637" y="1175677"/>
            <a:ext cx="791213" cy="571464"/>
          </a:xfrm>
          <a:prstGeom prst="rect">
            <a:avLst/>
          </a:prstGeom>
          <a:noFill/>
          <a:ln w="9525">
            <a:noFill/>
            <a:miter lim="800000"/>
            <a:headEnd/>
            <a:tailEnd/>
          </a:ln>
        </p:spPr>
      </p:pic>
      <p:sp>
        <p:nvSpPr>
          <p:cNvPr id="33" name="TextBox 32"/>
          <p:cNvSpPr txBox="1"/>
          <p:nvPr/>
        </p:nvSpPr>
        <p:spPr>
          <a:xfrm>
            <a:off x="481274" y="2357911"/>
            <a:ext cx="2420496" cy="123111"/>
          </a:xfrm>
          <a:prstGeom prst="rect">
            <a:avLst/>
          </a:prstGeom>
          <a:noFill/>
        </p:spPr>
        <p:txBody>
          <a:bodyPr wrap="square" lIns="0" tIns="0" rIns="0" bIns="0" rtlCol="0" anchor="b" anchorCtr="0">
            <a:spAutoFit/>
          </a:bodyPr>
          <a:lstStyle/>
          <a:p>
            <a:pPr fontAlgn="base">
              <a:spcBef>
                <a:spcPct val="0"/>
              </a:spcBef>
              <a:spcAft>
                <a:spcPct val="0"/>
              </a:spcAft>
            </a:pPr>
            <a:endParaRPr lang="en-US" sz="800" cap="small" dirty="0" smtClean="0">
              <a:solidFill>
                <a:srgbClr val="404040"/>
              </a:solidFill>
              <a:cs typeface="Times New Roman"/>
            </a:endParaRPr>
          </a:p>
        </p:txBody>
      </p:sp>
      <p:sp>
        <p:nvSpPr>
          <p:cNvPr id="20" name="TextBox 19"/>
          <p:cNvSpPr txBox="1"/>
          <p:nvPr/>
        </p:nvSpPr>
        <p:spPr>
          <a:xfrm>
            <a:off x="4050578" y="1467979"/>
            <a:ext cx="3861741" cy="3949799"/>
          </a:xfrm>
          <a:prstGeom prst="rect">
            <a:avLst/>
          </a:prstGeom>
          <a:noFill/>
        </p:spPr>
        <p:txBody>
          <a:bodyPr wrap="square" rtlCol="0">
            <a:spAutoFit/>
          </a:bodyPr>
          <a:lstStyle/>
          <a:p>
            <a:pPr fontAlgn="base">
              <a:spcBef>
                <a:spcPct val="0"/>
              </a:spcBef>
              <a:spcAft>
                <a:spcPct val="0"/>
              </a:spcAft>
              <a:defRPr/>
            </a:pPr>
            <a:r>
              <a:rPr lang="en-US" sz="16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600" i="1" baseline="30000" dirty="0" err="1" smtClean="0">
                <a:solidFill>
                  <a:srgbClr val="3F454F"/>
                </a:solidFill>
                <a:cs typeface="Calibri" panose="020F0502020204030204" pitchFamily="34" charset="0"/>
              </a:rPr>
              <a:t>Infomediary</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InfoFX</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ActionWorld</a:t>
            </a:r>
            <a:r>
              <a:rPr lang="en-US" sz="1600" i="1" baseline="30000" dirty="0" smtClean="0">
                <a:solidFill>
                  <a:srgbClr val="3F454F"/>
                </a:solidFill>
                <a:cs typeface="Calibri" panose="020F0502020204030204" pitchFamily="34" charset="0"/>
              </a:rPr>
              <a:t> and </a:t>
            </a:r>
            <a:r>
              <a:rPr lang="en-US" sz="1600" i="1" baseline="30000" dirty="0" err="1" smtClean="0">
                <a:solidFill>
                  <a:srgbClr val="3F454F"/>
                </a:solidFill>
                <a:cs typeface="Calibri" panose="020F0502020204030204" pitchFamily="34" charset="0"/>
              </a:rPr>
              <a:t>WorldView</a:t>
            </a:r>
            <a:r>
              <a:rPr lang="en-US" sz="16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600" i="1" baseline="30000" dirty="0" err="1" smtClean="0">
                <a:solidFill>
                  <a:srgbClr val="3F454F"/>
                </a:solidFill>
                <a:cs typeface="Calibri" panose="020F0502020204030204" pitchFamily="34" charset="0"/>
              </a:rPr>
              <a:t>InfoSettle</a:t>
            </a:r>
            <a:r>
              <a:rPr lang="en-US" sz="1600" i="1" baseline="30000" dirty="0" smtClean="0">
                <a:solidFill>
                  <a:srgbClr val="3F454F"/>
                </a:solidFill>
                <a:cs typeface="Calibri" panose="020F0502020204030204" pitchFamily="34" charset="0"/>
              </a:rPr>
              <a:t> is a service mark of Brown Brothers Harriman &amp; Co. © Brown Brothers Harriman &amp; Co. 2015.  All rights reserved. </a:t>
            </a:r>
          </a:p>
          <a:p>
            <a:pPr fontAlgn="base">
              <a:spcBef>
                <a:spcPct val="0"/>
              </a:spcBef>
              <a:spcAft>
                <a:spcPct val="0"/>
              </a:spcAft>
            </a:pPr>
            <a:endParaRPr lang="en-US" sz="1600" dirty="0">
              <a:solidFill>
                <a:srgbClr val="3F454F"/>
              </a:solidFill>
              <a:cs typeface="Calibri" panose="020F0502020204030204" pitchFamily="34" charset="0"/>
            </a:endParaRPr>
          </a:p>
        </p:txBody>
      </p:sp>
      <p:cxnSp>
        <p:nvCxnSpPr>
          <p:cNvPr id="21" name="Straight Connector 20"/>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28" name="Text Placeholder 18"/>
          <p:cNvSpPr>
            <a:spLocks noGrp="1"/>
          </p:cNvSpPr>
          <p:nvPr>
            <p:ph type="body" sz="quarter" idx="12" hasCustomPrompt="1"/>
          </p:nvPr>
        </p:nvSpPr>
        <p:spPr>
          <a:xfrm>
            <a:off x="466760" y="1799422"/>
            <a:ext cx="2420496" cy="138499"/>
          </a:xfrm>
        </p:spPr>
        <p:txBody>
          <a:bodyPr wrap="square"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6" name="Text Placeholder 65"/>
          <p:cNvSpPr>
            <a:spLocks noGrp="1"/>
          </p:cNvSpPr>
          <p:nvPr>
            <p:ph type="body" sz="quarter" idx="20" hasCustomPrompt="1"/>
          </p:nvPr>
        </p:nvSpPr>
        <p:spPr>
          <a:xfrm>
            <a:off x="466760" y="1934280"/>
            <a:ext cx="2420496" cy="22535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0" name="Rectangle 14"/>
          <p:cNvSpPr>
            <a:spLocks noChangeArrowheads="1"/>
          </p:cNvSpPr>
          <p:nvPr/>
        </p:nvSpPr>
        <p:spPr bwMode="gray">
          <a:xfrm>
            <a:off x="397793" y="2981201"/>
            <a:ext cx="2697912" cy="162873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71" name="Rectangle 14"/>
          <p:cNvSpPr>
            <a:spLocks noChangeArrowheads="1"/>
          </p:cNvSpPr>
          <p:nvPr/>
        </p:nvSpPr>
        <p:spPr bwMode="gray">
          <a:xfrm>
            <a:off x="328920" y="2908175"/>
            <a:ext cx="2697912" cy="162873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72" name="Picture 16" descr="BBH Logo"/>
          <p:cNvPicPr>
            <a:picLocks noChangeAspect="1" noChangeArrowheads="1"/>
          </p:cNvPicPr>
          <p:nvPr/>
        </p:nvPicPr>
        <p:blipFill>
          <a:blip r:embed="rId2" cstate="print"/>
          <a:srcRect l="-346" t="2963" r="-694" b="1111"/>
          <a:stretch>
            <a:fillRect/>
          </a:stretch>
        </p:blipFill>
        <p:spPr bwMode="gray">
          <a:xfrm>
            <a:off x="2202893" y="2947548"/>
            <a:ext cx="791213" cy="571464"/>
          </a:xfrm>
          <a:prstGeom prst="rect">
            <a:avLst/>
          </a:prstGeom>
          <a:noFill/>
          <a:ln w="9525">
            <a:noFill/>
            <a:miter lim="800000"/>
            <a:headEnd/>
            <a:tailEnd/>
          </a:ln>
        </p:spPr>
      </p:pic>
      <p:sp>
        <p:nvSpPr>
          <p:cNvPr id="74" name="Text Placeholder 18"/>
          <p:cNvSpPr>
            <a:spLocks noGrp="1"/>
          </p:cNvSpPr>
          <p:nvPr>
            <p:ph type="body" sz="quarter" idx="22" hasCustomPrompt="1"/>
          </p:nvPr>
        </p:nvSpPr>
        <p:spPr>
          <a:xfrm>
            <a:off x="462016" y="3574247"/>
            <a:ext cx="2420496" cy="138499"/>
          </a:xfrm>
        </p:spPr>
        <p:txBody>
          <a:bodyPr wrap="square"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75" name="Text Placeholder 65"/>
          <p:cNvSpPr>
            <a:spLocks noGrp="1"/>
          </p:cNvSpPr>
          <p:nvPr>
            <p:ph type="body" sz="quarter" idx="23" hasCustomPrompt="1"/>
          </p:nvPr>
        </p:nvSpPr>
        <p:spPr>
          <a:xfrm>
            <a:off x="462016" y="3709105"/>
            <a:ext cx="2420496" cy="22535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6" name="Text Placeholder 67"/>
          <p:cNvSpPr>
            <a:spLocks noGrp="1"/>
          </p:cNvSpPr>
          <p:nvPr>
            <p:ph type="body" sz="quarter" idx="24" hasCustomPrompt="1"/>
          </p:nvPr>
        </p:nvSpPr>
        <p:spPr>
          <a:xfrm>
            <a:off x="462016" y="4104804"/>
            <a:ext cx="2420496" cy="300475"/>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25" name="Rectangle 24"/>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6"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30" name="Text Placeholder 67"/>
          <p:cNvSpPr>
            <a:spLocks noGrp="1"/>
          </p:cNvSpPr>
          <p:nvPr>
            <p:ph type="body" sz="quarter" idx="25" hasCustomPrompt="1"/>
          </p:nvPr>
        </p:nvSpPr>
        <p:spPr>
          <a:xfrm>
            <a:off x="466760" y="2339505"/>
            <a:ext cx="2420496" cy="300475"/>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23" name="Rectangle 14"/>
          <p:cNvSpPr>
            <a:spLocks noChangeArrowheads="1"/>
          </p:cNvSpPr>
          <p:nvPr userDrawn="1"/>
        </p:nvSpPr>
        <p:spPr bwMode="gray">
          <a:xfrm>
            <a:off x="400513" y="4765550"/>
            <a:ext cx="2697912" cy="162873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24" name="Rectangle 14"/>
          <p:cNvSpPr>
            <a:spLocks noChangeArrowheads="1"/>
          </p:cNvSpPr>
          <p:nvPr userDrawn="1"/>
        </p:nvSpPr>
        <p:spPr bwMode="gray">
          <a:xfrm>
            <a:off x="331640" y="4692525"/>
            <a:ext cx="2697912" cy="162873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27" name="Picture 16" descr="BBH Logo"/>
          <p:cNvPicPr>
            <a:picLocks noChangeAspect="1" noChangeArrowheads="1"/>
          </p:cNvPicPr>
          <p:nvPr userDrawn="1"/>
        </p:nvPicPr>
        <p:blipFill>
          <a:blip r:embed="rId2" cstate="print"/>
          <a:srcRect l="-346" t="2963" r="-694" b="1111"/>
          <a:stretch>
            <a:fillRect/>
          </a:stretch>
        </p:blipFill>
        <p:spPr bwMode="gray">
          <a:xfrm>
            <a:off x="2205612" y="4731898"/>
            <a:ext cx="791213" cy="571464"/>
          </a:xfrm>
          <a:prstGeom prst="rect">
            <a:avLst/>
          </a:prstGeom>
          <a:noFill/>
          <a:ln w="9525">
            <a:noFill/>
            <a:miter lim="800000"/>
            <a:headEnd/>
            <a:tailEnd/>
          </a:ln>
        </p:spPr>
      </p:pic>
      <p:sp>
        <p:nvSpPr>
          <p:cNvPr id="29" name="Text Placeholder 18"/>
          <p:cNvSpPr>
            <a:spLocks noGrp="1"/>
          </p:cNvSpPr>
          <p:nvPr>
            <p:ph type="body" sz="quarter" idx="26" hasCustomPrompt="1"/>
          </p:nvPr>
        </p:nvSpPr>
        <p:spPr>
          <a:xfrm>
            <a:off x="464736" y="5358597"/>
            <a:ext cx="2420496" cy="138499"/>
          </a:xfrm>
        </p:spPr>
        <p:txBody>
          <a:bodyPr wrap="square"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31" name="Text Placeholder 65"/>
          <p:cNvSpPr>
            <a:spLocks noGrp="1"/>
          </p:cNvSpPr>
          <p:nvPr>
            <p:ph type="body" sz="quarter" idx="27" hasCustomPrompt="1"/>
          </p:nvPr>
        </p:nvSpPr>
        <p:spPr>
          <a:xfrm>
            <a:off x="464736" y="5493455"/>
            <a:ext cx="2420496" cy="22535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32" name="Text Placeholder 67"/>
          <p:cNvSpPr>
            <a:spLocks noGrp="1"/>
          </p:cNvSpPr>
          <p:nvPr>
            <p:ph type="body" sz="quarter" idx="28" hasCustomPrompt="1"/>
          </p:nvPr>
        </p:nvSpPr>
        <p:spPr>
          <a:xfrm>
            <a:off x="464736" y="5889155"/>
            <a:ext cx="2420496" cy="300475"/>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Tree>
    <p:extLst>
      <p:ext uri="{BB962C8B-B14F-4D97-AF65-F5344CB8AC3E}">
        <p14:creationId xmlns:p14="http://schemas.microsoft.com/office/powerpoint/2010/main" val="251157912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22554"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0746"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11446" y="1496320"/>
            <a:ext cx="759612" cy="548640"/>
          </a:xfrm>
          <a:prstGeom prst="rect">
            <a:avLst/>
          </a:prstGeom>
          <a:noFill/>
          <a:ln w="9525">
            <a:noFill/>
            <a:miter lim="800000"/>
            <a:headEnd/>
            <a:tailEnd/>
          </a:ln>
        </p:spPr>
      </p:pic>
      <p:sp>
        <p:nvSpPr>
          <p:cNvPr id="24" name="Text Box 44"/>
          <p:cNvSpPr txBox="1">
            <a:spLocks noChangeArrowheads="1"/>
          </p:cNvSpPr>
          <p:nvPr/>
        </p:nvSpPr>
        <p:spPr bwMode="auto">
          <a:xfrm>
            <a:off x="3324010" y="3799017"/>
            <a:ext cx="1996274" cy="369332"/>
          </a:xfrm>
          <a:prstGeom prst="rect">
            <a:avLst/>
          </a:prstGeom>
          <a:noFill/>
          <a:ln w="73025" algn="ctr">
            <a:noFill/>
            <a:miter lim="800000"/>
            <a:headEnd/>
            <a:tailEnd/>
          </a:ln>
        </p:spPr>
        <p:txBody>
          <a:bodyPr>
            <a:spAutoFit/>
          </a:bodyPr>
          <a:lstStyle/>
          <a:p>
            <a:pPr marL="228600" indent="-228600" fontAlgn="base">
              <a:spcBef>
                <a:spcPct val="0"/>
              </a:spcBef>
              <a:spcAft>
                <a:spcPct val="0"/>
              </a:spcAft>
            </a:pPr>
            <a:endParaRPr lang="en-US" dirty="0">
              <a:solidFill>
                <a:prstClr val="black"/>
              </a:solidFill>
              <a:cs typeface="Calibri" panose="020F0502020204030204" pitchFamily="34" charset="0"/>
            </a:endParaRPr>
          </a:p>
        </p:txBody>
      </p:sp>
      <p:cxnSp>
        <p:nvCxnSpPr>
          <p:cNvPr id="25" name="Straight Connector 24"/>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33" name="Text Placeholder 18"/>
          <p:cNvSpPr>
            <a:spLocks noGrp="1"/>
          </p:cNvSpPr>
          <p:nvPr>
            <p:ph type="body" sz="quarter" idx="12" hasCustomPrompt="1"/>
          </p:nvPr>
        </p:nvSpPr>
        <p:spPr>
          <a:xfrm>
            <a:off x="498367"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34" name="Text Placeholder 65"/>
          <p:cNvSpPr>
            <a:spLocks noGrp="1"/>
          </p:cNvSpPr>
          <p:nvPr>
            <p:ph type="body" sz="quarter" idx="20" hasCustomPrompt="1"/>
          </p:nvPr>
        </p:nvSpPr>
        <p:spPr>
          <a:xfrm>
            <a:off x="498367"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35" name="Text Placeholder 67"/>
          <p:cNvSpPr>
            <a:spLocks noGrp="1"/>
          </p:cNvSpPr>
          <p:nvPr>
            <p:ph type="body" sz="quarter" idx="21" hasCustomPrompt="1"/>
          </p:nvPr>
        </p:nvSpPr>
        <p:spPr>
          <a:xfrm>
            <a:off x="498367"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36" name="Rectangle 14"/>
          <p:cNvSpPr>
            <a:spLocks noChangeArrowheads="1"/>
          </p:cNvSpPr>
          <p:nvPr/>
        </p:nvSpPr>
        <p:spPr bwMode="gray">
          <a:xfrm>
            <a:off x="422554"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37" name="Rectangle 14"/>
          <p:cNvSpPr>
            <a:spLocks noChangeArrowheads="1"/>
          </p:cNvSpPr>
          <p:nvPr/>
        </p:nvSpPr>
        <p:spPr bwMode="gray">
          <a:xfrm>
            <a:off x="360746"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38" name="Picture 16" descr="BBH Logo"/>
          <p:cNvPicPr>
            <a:picLocks noChangeAspect="1" noChangeArrowheads="1"/>
          </p:cNvPicPr>
          <p:nvPr/>
        </p:nvPicPr>
        <p:blipFill>
          <a:blip r:embed="rId2" cstate="print"/>
          <a:srcRect l="-346" t="2963" r="-694" b="1111"/>
          <a:stretch>
            <a:fillRect/>
          </a:stretch>
        </p:blipFill>
        <p:spPr bwMode="gray">
          <a:xfrm>
            <a:off x="2211446" y="3151030"/>
            <a:ext cx="759612" cy="548640"/>
          </a:xfrm>
          <a:prstGeom prst="rect">
            <a:avLst/>
          </a:prstGeom>
          <a:noFill/>
          <a:ln w="9525">
            <a:noFill/>
            <a:miter lim="800000"/>
            <a:headEnd/>
            <a:tailEnd/>
          </a:ln>
        </p:spPr>
      </p:pic>
      <p:sp>
        <p:nvSpPr>
          <p:cNvPr id="40" name="Text Placeholder 18"/>
          <p:cNvSpPr>
            <a:spLocks noGrp="1"/>
          </p:cNvSpPr>
          <p:nvPr>
            <p:ph type="body" sz="quarter" idx="22" hasCustomPrompt="1"/>
          </p:nvPr>
        </p:nvSpPr>
        <p:spPr>
          <a:xfrm>
            <a:off x="498367"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1" name="Text Placeholder 65"/>
          <p:cNvSpPr>
            <a:spLocks noGrp="1"/>
          </p:cNvSpPr>
          <p:nvPr>
            <p:ph type="body" sz="quarter" idx="23" hasCustomPrompt="1"/>
          </p:nvPr>
        </p:nvSpPr>
        <p:spPr>
          <a:xfrm>
            <a:off x="498367"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2" name="Text Placeholder 67"/>
          <p:cNvSpPr>
            <a:spLocks noGrp="1"/>
          </p:cNvSpPr>
          <p:nvPr>
            <p:ph type="body" sz="quarter" idx="24" hasCustomPrompt="1"/>
          </p:nvPr>
        </p:nvSpPr>
        <p:spPr>
          <a:xfrm>
            <a:off x="498367"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43" name="Rectangle 14"/>
          <p:cNvSpPr>
            <a:spLocks noChangeArrowheads="1"/>
          </p:cNvSpPr>
          <p:nvPr/>
        </p:nvSpPr>
        <p:spPr bwMode="gray">
          <a:xfrm>
            <a:off x="3276965"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44" name="Rectangle 14"/>
          <p:cNvSpPr>
            <a:spLocks noChangeArrowheads="1"/>
          </p:cNvSpPr>
          <p:nvPr/>
        </p:nvSpPr>
        <p:spPr bwMode="gray">
          <a:xfrm>
            <a:off x="3215157"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45" name="Picture 16" descr="BBH Logo"/>
          <p:cNvPicPr>
            <a:picLocks noChangeAspect="1" noChangeArrowheads="1"/>
          </p:cNvPicPr>
          <p:nvPr/>
        </p:nvPicPr>
        <p:blipFill>
          <a:blip r:embed="rId2" cstate="print"/>
          <a:srcRect l="-346" t="2963" r="-694" b="1111"/>
          <a:stretch>
            <a:fillRect/>
          </a:stretch>
        </p:blipFill>
        <p:spPr bwMode="gray">
          <a:xfrm>
            <a:off x="5065857" y="1496320"/>
            <a:ext cx="759612" cy="548640"/>
          </a:xfrm>
          <a:prstGeom prst="rect">
            <a:avLst/>
          </a:prstGeom>
          <a:noFill/>
          <a:ln w="9525">
            <a:noFill/>
            <a:miter lim="800000"/>
            <a:headEnd/>
            <a:tailEnd/>
          </a:ln>
        </p:spPr>
      </p:pic>
      <p:sp>
        <p:nvSpPr>
          <p:cNvPr id="47" name="Text Placeholder 18"/>
          <p:cNvSpPr>
            <a:spLocks noGrp="1"/>
          </p:cNvSpPr>
          <p:nvPr>
            <p:ph type="body" sz="quarter" idx="25" hasCustomPrompt="1"/>
          </p:nvPr>
        </p:nvSpPr>
        <p:spPr>
          <a:xfrm>
            <a:off x="3352778"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8" name="Text Placeholder 65"/>
          <p:cNvSpPr>
            <a:spLocks noGrp="1"/>
          </p:cNvSpPr>
          <p:nvPr>
            <p:ph type="body" sz="quarter" idx="26" hasCustomPrompt="1"/>
          </p:nvPr>
        </p:nvSpPr>
        <p:spPr>
          <a:xfrm>
            <a:off x="3352778"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9" name="Text Placeholder 67"/>
          <p:cNvSpPr>
            <a:spLocks noGrp="1"/>
          </p:cNvSpPr>
          <p:nvPr>
            <p:ph type="body" sz="quarter" idx="27" hasCustomPrompt="1"/>
          </p:nvPr>
        </p:nvSpPr>
        <p:spPr>
          <a:xfrm>
            <a:off x="3352778"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0" name="Rectangle 14"/>
          <p:cNvSpPr>
            <a:spLocks noChangeArrowheads="1"/>
          </p:cNvSpPr>
          <p:nvPr/>
        </p:nvSpPr>
        <p:spPr bwMode="gray">
          <a:xfrm>
            <a:off x="3276965"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51" name="Rectangle 14"/>
          <p:cNvSpPr>
            <a:spLocks noChangeArrowheads="1"/>
          </p:cNvSpPr>
          <p:nvPr/>
        </p:nvSpPr>
        <p:spPr bwMode="gray">
          <a:xfrm>
            <a:off x="3215157"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52" name="Picture 16" descr="BBH Logo"/>
          <p:cNvPicPr>
            <a:picLocks noChangeAspect="1" noChangeArrowheads="1"/>
          </p:cNvPicPr>
          <p:nvPr/>
        </p:nvPicPr>
        <p:blipFill>
          <a:blip r:embed="rId2" cstate="print"/>
          <a:srcRect l="-346" t="2963" r="-694" b="1111"/>
          <a:stretch>
            <a:fillRect/>
          </a:stretch>
        </p:blipFill>
        <p:spPr bwMode="gray">
          <a:xfrm>
            <a:off x="5065857" y="3151030"/>
            <a:ext cx="759612" cy="548640"/>
          </a:xfrm>
          <a:prstGeom prst="rect">
            <a:avLst/>
          </a:prstGeom>
          <a:noFill/>
          <a:ln w="9525">
            <a:noFill/>
            <a:miter lim="800000"/>
            <a:headEnd/>
            <a:tailEnd/>
          </a:ln>
        </p:spPr>
      </p:pic>
      <p:sp>
        <p:nvSpPr>
          <p:cNvPr id="54" name="Text Placeholder 18"/>
          <p:cNvSpPr>
            <a:spLocks noGrp="1"/>
          </p:cNvSpPr>
          <p:nvPr>
            <p:ph type="body" sz="quarter" idx="28" hasCustomPrompt="1"/>
          </p:nvPr>
        </p:nvSpPr>
        <p:spPr>
          <a:xfrm>
            <a:off x="3352778"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55" name="Text Placeholder 65"/>
          <p:cNvSpPr>
            <a:spLocks noGrp="1"/>
          </p:cNvSpPr>
          <p:nvPr>
            <p:ph type="body" sz="quarter" idx="29" hasCustomPrompt="1"/>
          </p:nvPr>
        </p:nvSpPr>
        <p:spPr>
          <a:xfrm>
            <a:off x="3352778"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56" name="Text Placeholder 67"/>
          <p:cNvSpPr>
            <a:spLocks noGrp="1"/>
          </p:cNvSpPr>
          <p:nvPr>
            <p:ph type="body" sz="quarter" idx="30" hasCustomPrompt="1"/>
          </p:nvPr>
        </p:nvSpPr>
        <p:spPr>
          <a:xfrm>
            <a:off x="3352778"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7" name="TextBox 56"/>
          <p:cNvSpPr txBox="1"/>
          <p:nvPr/>
        </p:nvSpPr>
        <p:spPr>
          <a:xfrm>
            <a:off x="6030688" y="1466850"/>
            <a:ext cx="2927995" cy="4555093"/>
          </a:xfrm>
          <a:prstGeom prst="rect">
            <a:avLst/>
          </a:prstGeom>
          <a:noFill/>
        </p:spPr>
        <p:txBody>
          <a:bodyPr wrap="square" rtlCol="0">
            <a:spAutoFit/>
          </a:bodyPr>
          <a:lstStyle/>
          <a:p>
            <a:pPr fontAlgn="base">
              <a:spcBef>
                <a:spcPct val="0"/>
              </a:spcBef>
              <a:spcAft>
                <a:spcPct val="0"/>
              </a:spcAft>
              <a:defRPr/>
            </a:pPr>
            <a:r>
              <a:rPr lang="en-US" sz="15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500" i="1" baseline="30000" dirty="0" err="1" smtClean="0">
                <a:solidFill>
                  <a:srgbClr val="3F454F"/>
                </a:solidFill>
                <a:cs typeface="Calibri" panose="020F0502020204030204" pitchFamily="34" charset="0"/>
              </a:rPr>
              <a:t>Infomediary</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InfoFX</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ActionWorld</a:t>
            </a:r>
            <a:r>
              <a:rPr lang="en-US" sz="1500" i="1" baseline="30000" dirty="0" smtClean="0">
                <a:solidFill>
                  <a:srgbClr val="3F454F"/>
                </a:solidFill>
                <a:cs typeface="Calibri" panose="020F0502020204030204" pitchFamily="34" charset="0"/>
              </a:rPr>
              <a:t> and </a:t>
            </a:r>
            <a:r>
              <a:rPr lang="en-US" sz="1500" i="1" baseline="30000" dirty="0" err="1" smtClean="0">
                <a:solidFill>
                  <a:srgbClr val="3F454F"/>
                </a:solidFill>
                <a:cs typeface="Calibri" panose="020F0502020204030204" pitchFamily="34" charset="0"/>
              </a:rPr>
              <a:t>WorldView</a:t>
            </a:r>
            <a:r>
              <a:rPr lang="en-US" sz="15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500" i="1" baseline="30000" dirty="0" err="1" smtClean="0">
                <a:solidFill>
                  <a:srgbClr val="3F454F"/>
                </a:solidFill>
                <a:cs typeface="Calibri" panose="020F0502020204030204" pitchFamily="34" charset="0"/>
              </a:rPr>
              <a:t>InfoSettle</a:t>
            </a:r>
            <a:r>
              <a:rPr lang="en-US" sz="1500" i="1" baseline="30000" dirty="0" smtClean="0">
                <a:solidFill>
                  <a:srgbClr val="3F454F"/>
                </a:solidFill>
                <a:cs typeface="Calibri" panose="020F0502020204030204" pitchFamily="34" charset="0"/>
              </a:rPr>
              <a:t> is a service mark of Brown Brothers Harriman &amp; Co. © Brown Brothers Harriman &amp; Co. 2015.  All rights reserved.</a:t>
            </a:r>
          </a:p>
        </p:txBody>
      </p:sp>
      <p:sp>
        <p:nvSpPr>
          <p:cNvPr id="73" name="Rectangle 7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74"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146912182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22554"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0746"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11446" y="1496320"/>
            <a:ext cx="759612" cy="548640"/>
          </a:xfrm>
          <a:prstGeom prst="rect">
            <a:avLst/>
          </a:prstGeom>
          <a:noFill/>
          <a:ln w="9525">
            <a:noFill/>
            <a:miter lim="800000"/>
            <a:headEnd/>
            <a:tailEnd/>
          </a:ln>
        </p:spPr>
      </p:pic>
      <p:sp>
        <p:nvSpPr>
          <p:cNvPr id="24" name="Text Box 44"/>
          <p:cNvSpPr txBox="1">
            <a:spLocks noChangeArrowheads="1"/>
          </p:cNvSpPr>
          <p:nvPr/>
        </p:nvSpPr>
        <p:spPr bwMode="auto">
          <a:xfrm>
            <a:off x="3324010" y="3799017"/>
            <a:ext cx="1996274" cy="369332"/>
          </a:xfrm>
          <a:prstGeom prst="rect">
            <a:avLst/>
          </a:prstGeom>
          <a:noFill/>
          <a:ln w="73025" algn="ctr">
            <a:noFill/>
            <a:miter lim="800000"/>
            <a:headEnd/>
            <a:tailEnd/>
          </a:ln>
        </p:spPr>
        <p:txBody>
          <a:bodyPr>
            <a:spAutoFit/>
          </a:bodyPr>
          <a:lstStyle/>
          <a:p>
            <a:pPr marL="228600" indent="-228600" fontAlgn="base">
              <a:spcBef>
                <a:spcPct val="0"/>
              </a:spcBef>
              <a:spcAft>
                <a:spcPct val="0"/>
              </a:spcAft>
            </a:pPr>
            <a:endParaRPr lang="en-US" dirty="0">
              <a:solidFill>
                <a:prstClr val="black"/>
              </a:solidFill>
              <a:cs typeface="Calibri" panose="020F0502020204030204" pitchFamily="34" charset="0"/>
            </a:endParaRPr>
          </a:p>
        </p:txBody>
      </p:sp>
      <p:cxnSp>
        <p:nvCxnSpPr>
          <p:cNvPr id="25" name="Straight Connector 24"/>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33" name="Text Placeholder 18"/>
          <p:cNvSpPr>
            <a:spLocks noGrp="1"/>
          </p:cNvSpPr>
          <p:nvPr>
            <p:ph type="body" sz="quarter" idx="12" hasCustomPrompt="1"/>
          </p:nvPr>
        </p:nvSpPr>
        <p:spPr>
          <a:xfrm>
            <a:off x="498367"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34" name="Text Placeholder 65"/>
          <p:cNvSpPr>
            <a:spLocks noGrp="1"/>
          </p:cNvSpPr>
          <p:nvPr>
            <p:ph type="body" sz="quarter" idx="20" hasCustomPrompt="1"/>
          </p:nvPr>
        </p:nvSpPr>
        <p:spPr>
          <a:xfrm>
            <a:off x="498367"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35" name="Text Placeholder 67"/>
          <p:cNvSpPr>
            <a:spLocks noGrp="1"/>
          </p:cNvSpPr>
          <p:nvPr>
            <p:ph type="body" sz="quarter" idx="21" hasCustomPrompt="1"/>
          </p:nvPr>
        </p:nvSpPr>
        <p:spPr>
          <a:xfrm>
            <a:off x="498367"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36" name="Rectangle 14"/>
          <p:cNvSpPr>
            <a:spLocks noChangeArrowheads="1"/>
          </p:cNvSpPr>
          <p:nvPr/>
        </p:nvSpPr>
        <p:spPr bwMode="gray">
          <a:xfrm>
            <a:off x="422554"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37" name="Rectangle 14"/>
          <p:cNvSpPr>
            <a:spLocks noChangeArrowheads="1"/>
          </p:cNvSpPr>
          <p:nvPr/>
        </p:nvSpPr>
        <p:spPr bwMode="gray">
          <a:xfrm>
            <a:off x="360746"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38" name="Picture 16" descr="BBH Logo"/>
          <p:cNvPicPr>
            <a:picLocks noChangeAspect="1" noChangeArrowheads="1"/>
          </p:cNvPicPr>
          <p:nvPr/>
        </p:nvPicPr>
        <p:blipFill>
          <a:blip r:embed="rId2" cstate="print"/>
          <a:srcRect l="-346" t="2963" r="-694" b="1111"/>
          <a:stretch>
            <a:fillRect/>
          </a:stretch>
        </p:blipFill>
        <p:spPr bwMode="gray">
          <a:xfrm>
            <a:off x="2211446" y="3151030"/>
            <a:ext cx="759612" cy="548640"/>
          </a:xfrm>
          <a:prstGeom prst="rect">
            <a:avLst/>
          </a:prstGeom>
          <a:noFill/>
          <a:ln w="9525">
            <a:noFill/>
            <a:miter lim="800000"/>
            <a:headEnd/>
            <a:tailEnd/>
          </a:ln>
        </p:spPr>
      </p:pic>
      <p:sp>
        <p:nvSpPr>
          <p:cNvPr id="40" name="Text Placeholder 18"/>
          <p:cNvSpPr>
            <a:spLocks noGrp="1"/>
          </p:cNvSpPr>
          <p:nvPr>
            <p:ph type="body" sz="quarter" idx="22" hasCustomPrompt="1"/>
          </p:nvPr>
        </p:nvSpPr>
        <p:spPr>
          <a:xfrm>
            <a:off x="498367"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1" name="Text Placeholder 65"/>
          <p:cNvSpPr>
            <a:spLocks noGrp="1"/>
          </p:cNvSpPr>
          <p:nvPr>
            <p:ph type="body" sz="quarter" idx="23" hasCustomPrompt="1"/>
          </p:nvPr>
        </p:nvSpPr>
        <p:spPr>
          <a:xfrm>
            <a:off x="498367"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2" name="Text Placeholder 67"/>
          <p:cNvSpPr>
            <a:spLocks noGrp="1"/>
          </p:cNvSpPr>
          <p:nvPr>
            <p:ph type="body" sz="quarter" idx="24" hasCustomPrompt="1"/>
          </p:nvPr>
        </p:nvSpPr>
        <p:spPr>
          <a:xfrm>
            <a:off x="498367"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43" name="Rectangle 14"/>
          <p:cNvSpPr>
            <a:spLocks noChangeArrowheads="1"/>
          </p:cNvSpPr>
          <p:nvPr/>
        </p:nvSpPr>
        <p:spPr bwMode="gray">
          <a:xfrm>
            <a:off x="3276965"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44" name="Rectangle 14"/>
          <p:cNvSpPr>
            <a:spLocks noChangeArrowheads="1"/>
          </p:cNvSpPr>
          <p:nvPr/>
        </p:nvSpPr>
        <p:spPr bwMode="gray">
          <a:xfrm>
            <a:off x="3215157"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45" name="Picture 16" descr="BBH Logo"/>
          <p:cNvPicPr>
            <a:picLocks noChangeAspect="1" noChangeArrowheads="1"/>
          </p:cNvPicPr>
          <p:nvPr/>
        </p:nvPicPr>
        <p:blipFill>
          <a:blip r:embed="rId2" cstate="print"/>
          <a:srcRect l="-346" t="2963" r="-694" b="1111"/>
          <a:stretch>
            <a:fillRect/>
          </a:stretch>
        </p:blipFill>
        <p:spPr bwMode="gray">
          <a:xfrm>
            <a:off x="5065857" y="1496320"/>
            <a:ext cx="759612" cy="548640"/>
          </a:xfrm>
          <a:prstGeom prst="rect">
            <a:avLst/>
          </a:prstGeom>
          <a:noFill/>
          <a:ln w="9525">
            <a:noFill/>
            <a:miter lim="800000"/>
            <a:headEnd/>
            <a:tailEnd/>
          </a:ln>
        </p:spPr>
      </p:pic>
      <p:sp>
        <p:nvSpPr>
          <p:cNvPr id="47" name="Text Placeholder 18"/>
          <p:cNvSpPr>
            <a:spLocks noGrp="1"/>
          </p:cNvSpPr>
          <p:nvPr>
            <p:ph type="body" sz="quarter" idx="25" hasCustomPrompt="1"/>
          </p:nvPr>
        </p:nvSpPr>
        <p:spPr>
          <a:xfrm>
            <a:off x="3352778"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8" name="Text Placeholder 65"/>
          <p:cNvSpPr>
            <a:spLocks noGrp="1"/>
          </p:cNvSpPr>
          <p:nvPr>
            <p:ph type="body" sz="quarter" idx="26" hasCustomPrompt="1"/>
          </p:nvPr>
        </p:nvSpPr>
        <p:spPr>
          <a:xfrm>
            <a:off x="3352778"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9" name="Text Placeholder 67"/>
          <p:cNvSpPr>
            <a:spLocks noGrp="1"/>
          </p:cNvSpPr>
          <p:nvPr>
            <p:ph type="body" sz="quarter" idx="27" hasCustomPrompt="1"/>
          </p:nvPr>
        </p:nvSpPr>
        <p:spPr>
          <a:xfrm>
            <a:off x="3352778"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0" name="Rectangle 14"/>
          <p:cNvSpPr>
            <a:spLocks noChangeArrowheads="1"/>
          </p:cNvSpPr>
          <p:nvPr/>
        </p:nvSpPr>
        <p:spPr bwMode="gray">
          <a:xfrm>
            <a:off x="3276965"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51" name="Rectangle 14"/>
          <p:cNvSpPr>
            <a:spLocks noChangeArrowheads="1"/>
          </p:cNvSpPr>
          <p:nvPr/>
        </p:nvSpPr>
        <p:spPr bwMode="gray">
          <a:xfrm>
            <a:off x="3215157"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52" name="Picture 16" descr="BBH Logo"/>
          <p:cNvPicPr>
            <a:picLocks noChangeAspect="1" noChangeArrowheads="1"/>
          </p:cNvPicPr>
          <p:nvPr/>
        </p:nvPicPr>
        <p:blipFill>
          <a:blip r:embed="rId2" cstate="print"/>
          <a:srcRect l="-346" t="2963" r="-694" b="1111"/>
          <a:stretch>
            <a:fillRect/>
          </a:stretch>
        </p:blipFill>
        <p:spPr bwMode="gray">
          <a:xfrm>
            <a:off x="5065857" y="3151030"/>
            <a:ext cx="759612" cy="548640"/>
          </a:xfrm>
          <a:prstGeom prst="rect">
            <a:avLst/>
          </a:prstGeom>
          <a:noFill/>
          <a:ln w="9525">
            <a:noFill/>
            <a:miter lim="800000"/>
            <a:headEnd/>
            <a:tailEnd/>
          </a:ln>
        </p:spPr>
      </p:pic>
      <p:sp>
        <p:nvSpPr>
          <p:cNvPr id="54" name="Text Placeholder 18"/>
          <p:cNvSpPr>
            <a:spLocks noGrp="1"/>
          </p:cNvSpPr>
          <p:nvPr>
            <p:ph type="body" sz="quarter" idx="28" hasCustomPrompt="1"/>
          </p:nvPr>
        </p:nvSpPr>
        <p:spPr>
          <a:xfrm>
            <a:off x="3352778"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55" name="Text Placeholder 65"/>
          <p:cNvSpPr>
            <a:spLocks noGrp="1"/>
          </p:cNvSpPr>
          <p:nvPr>
            <p:ph type="body" sz="quarter" idx="29" hasCustomPrompt="1"/>
          </p:nvPr>
        </p:nvSpPr>
        <p:spPr>
          <a:xfrm>
            <a:off x="3352778"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56" name="Text Placeholder 67"/>
          <p:cNvSpPr>
            <a:spLocks noGrp="1"/>
          </p:cNvSpPr>
          <p:nvPr>
            <p:ph type="body" sz="quarter" idx="30" hasCustomPrompt="1"/>
          </p:nvPr>
        </p:nvSpPr>
        <p:spPr>
          <a:xfrm>
            <a:off x="3352778"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7" name="TextBox 56"/>
          <p:cNvSpPr txBox="1"/>
          <p:nvPr/>
        </p:nvSpPr>
        <p:spPr>
          <a:xfrm>
            <a:off x="6030688" y="1466850"/>
            <a:ext cx="2927995" cy="4555093"/>
          </a:xfrm>
          <a:prstGeom prst="rect">
            <a:avLst/>
          </a:prstGeom>
          <a:noFill/>
        </p:spPr>
        <p:txBody>
          <a:bodyPr wrap="square" rtlCol="0">
            <a:spAutoFit/>
          </a:bodyPr>
          <a:lstStyle/>
          <a:p>
            <a:pPr fontAlgn="base">
              <a:spcBef>
                <a:spcPct val="0"/>
              </a:spcBef>
              <a:spcAft>
                <a:spcPct val="0"/>
              </a:spcAft>
              <a:defRPr/>
            </a:pPr>
            <a:r>
              <a:rPr lang="en-US" sz="15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500" i="1" baseline="30000" dirty="0" err="1" smtClean="0">
                <a:solidFill>
                  <a:srgbClr val="3F454F"/>
                </a:solidFill>
                <a:cs typeface="Calibri" panose="020F0502020204030204" pitchFamily="34" charset="0"/>
              </a:rPr>
              <a:t>Infomediary</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InfoFX</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ActionWorld</a:t>
            </a:r>
            <a:r>
              <a:rPr lang="en-US" sz="1500" i="1" baseline="30000" dirty="0" smtClean="0">
                <a:solidFill>
                  <a:srgbClr val="3F454F"/>
                </a:solidFill>
                <a:cs typeface="Calibri" panose="020F0502020204030204" pitchFamily="34" charset="0"/>
              </a:rPr>
              <a:t> and </a:t>
            </a:r>
            <a:r>
              <a:rPr lang="en-US" sz="1500" i="1" baseline="30000" dirty="0" err="1" smtClean="0">
                <a:solidFill>
                  <a:srgbClr val="3F454F"/>
                </a:solidFill>
                <a:cs typeface="Calibri" panose="020F0502020204030204" pitchFamily="34" charset="0"/>
              </a:rPr>
              <a:t>WorldView</a:t>
            </a:r>
            <a:r>
              <a:rPr lang="en-US" sz="15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500" i="1" baseline="30000" dirty="0" err="1" smtClean="0">
                <a:solidFill>
                  <a:srgbClr val="3F454F"/>
                </a:solidFill>
                <a:cs typeface="Calibri" panose="020F0502020204030204" pitchFamily="34" charset="0"/>
              </a:rPr>
              <a:t>InfoSettle</a:t>
            </a:r>
            <a:r>
              <a:rPr lang="en-US" sz="1500" i="1" baseline="30000" dirty="0" smtClean="0">
                <a:solidFill>
                  <a:srgbClr val="3F454F"/>
                </a:solidFill>
                <a:cs typeface="Calibri" panose="020F0502020204030204" pitchFamily="34" charset="0"/>
              </a:rPr>
              <a:t> is a service mark of Brown Brothers Harriman &amp; Co. © Brown Brothers Harriman &amp; Co. 2015.  All rights reserved.</a:t>
            </a:r>
          </a:p>
        </p:txBody>
      </p:sp>
      <p:sp>
        <p:nvSpPr>
          <p:cNvPr id="59" name="Rectangle 14"/>
          <p:cNvSpPr>
            <a:spLocks noChangeArrowheads="1"/>
          </p:cNvSpPr>
          <p:nvPr/>
        </p:nvSpPr>
        <p:spPr bwMode="gray">
          <a:xfrm>
            <a:off x="422554" y="4856243"/>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60" name="Rectangle 14"/>
          <p:cNvSpPr>
            <a:spLocks noChangeArrowheads="1"/>
          </p:cNvSpPr>
          <p:nvPr/>
        </p:nvSpPr>
        <p:spPr bwMode="gray">
          <a:xfrm>
            <a:off x="360746" y="4790707"/>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61" name="Picture 16" descr="BBH Logo"/>
          <p:cNvPicPr>
            <a:picLocks noChangeAspect="1" noChangeArrowheads="1"/>
          </p:cNvPicPr>
          <p:nvPr/>
        </p:nvPicPr>
        <p:blipFill>
          <a:blip r:embed="rId2" cstate="print"/>
          <a:srcRect l="-346" t="2963" r="-694" b="1111"/>
          <a:stretch>
            <a:fillRect/>
          </a:stretch>
        </p:blipFill>
        <p:spPr bwMode="gray">
          <a:xfrm>
            <a:off x="2211446" y="4820177"/>
            <a:ext cx="759612" cy="548640"/>
          </a:xfrm>
          <a:prstGeom prst="rect">
            <a:avLst/>
          </a:prstGeom>
          <a:noFill/>
          <a:ln w="9525">
            <a:noFill/>
            <a:miter lim="800000"/>
            <a:headEnd/>
            <a:tailEnd/>
          </a:ln>
        </p:spPr>
      </p:pic>
      <p:sp>
        <p:nvSpPr>
          <p:cNvPr id="63" name="Text Placeholder 18"/>
          <p:cNvSpPr>
            <a:spLocks noGrp="1"/>
          </p:cNvSpPr>
          <p:nvPr>
            <p:ph type="body" sz="quarter" idx="31" hasCustomPrompt="1"/>
          </p:nvPr>
        </p:nvSpPr>
        <p:spPr>
          <a:xfrm>
            <a:off x="498367" y="5288276"/>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4" name="Text Placeholder 65"/>
          <p:cNvSpPr>
            <a:spLocks noGrp="1"/>
          </p:cNvSpPr>
          <p:nvPr>
            <p:ph type="body" sz="quarter" idx="32" hasCustomPrompt="1"/>
          </p:nvPr>
        </p:nvSpPr>
        <p:spPr>
          <a:xfrm>
            <a:off x="498367" y="5423135"/>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65" name="Text Placeholder 67"/>
          <p:cNvSpPr>
            <a:spLocks noGrp="1"/>
          </p:cNvSpPr>
          <p:nvPr>
            <p:ph type="body" sz="quarter" idx="33" hasCustomPrompt="1"/>
          </p:nvPr>
        </p:nvSpPr>
        <p:spPr>
          <a:xfrm>
            <a:off x="498367" y="5842117"/>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73" name="Rectangle 7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74"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323077833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5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22554"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0746"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11446" y="1496320"/>
            <a:ext cx="759612" cy="548640"/>
          </a:xfrm>
          <a:prstGeom prst="rect">
            <a:avLst/>
          </a:prstGeom>
          <a:noFill/>
          <a:ln w="9525">
            <a:noFill/>
            <a:miter lim="800000"/>
            <a:headEnd/>
            <a:tailEnd/>
          </a:ln>
        </p:spPr>
      </p:pic>
      <p:sp>
        <p:nvSpPr>
          <p:cNvPr id="24" name="Text Box 44"/>
          <p:cNvSpPr txBox="1">
            <a:spLocks noChangeArrowheads="1"/>
          </p:cNvSpPr>
          <p:nvPr/>
        </p:nvSpPr>
        <p:spPr bwMode="auto">
          <a:xfrm>
            <a:off x="3324010" y="3799017"/>
            <a:ext cx="1996274" cy="369332"/>
          </a:xfrm>
          <a:prstGeom prst="rect">
            <a:avLst/>
          </a:prstGeom>
          <a:noFill/>
          <a:ln w="73025" algn="ctr">
            <a:noFill/>
            <a:miter lim="800000"/>
            <a:headEnd/>
            <a:tailEnd/>
          </a:ln>
        </p:spPr>
        <p:txBody>
          <a:bodyPr>
            <a:spAutoFit/>
          </a:bodyPr>
          <a:lstStyle/>
          <a:p>
            <a:pPr marL="228600" indent="-228600" fontAlgn="base">
              <a:spcBef>
                <a:spcPct val="0"/>
              </a:spcBef>
              <a:spcAft>
                <a:spcPct val="0"/>
              </a:spcAft>
            </a:pPr>
            <a:endParaRPr lang="en-US" dirty="0">
              <a:solidFill>
                <a:prstClr val="black"/>
              </a:solidFill>
              <a:cs typeface="Calibri" panose="020F0502020204030204" pitchFamily="34" charset="0"/>
            </a:endParaRPr>
          </a:p>
        </p:txBody>
      </p:sp>
      <p:cxnSp>
        <p:nvCxnSpPr>
          <p:cNvPr id="25" name="Straight Connector 24"/>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33" name="Text Placeholder 18"/>
          <p:cNvSpPr>
            <a:spLocks noGrp="1"/>
          </p:cNvSpPr>
          <p:nvPr>
            <p:ph type="body" sz="quarter" idx="12" hasCustomPrompt="1"/>
          </p:nvPr>
        </p:nvSpPr>
        <p:spPr>
          <a:xfrm>
            <a:off x="498367"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34" name="Text Placeholder 65"/>
          <p:cNvSpPr>
            <a:spLocks noGrp="1"/>
          </p:cNvSpPr>
          <p:nvPr>
            <p:ph type="body" sz="quarter" idx="20" hasCustomPrompt="1"/>
          </p:nvPr>
        </p:nvSpPr>
        <p:spPr>
          <a:xfrm>
            <a:off x="498367"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35" name="Text Placeholder 67"/>
          <p:cNvSpPr>
            <a:spLocks noGrp="1"/>
          </p:cNvSpPr>
          <p:nvPr>
            <p:ph type="body" sz="quarter" idx="21" hasCustomPrompt="1"/>
          </p:nvPr>
        </p:nvSpPr>
        <p:spPr>
          <a:xfrm>
            <a:off x="498367"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36" name="Rectangle 14"/>
          <p:cNvSpPr>
            <a:spLocks noChangeArrowheads="1"/>
          </p:cNvSpPr>
          <p:nvPr/>
        </p:nvSpPr>
        <p:spPr bwMode="gray">
          <a:xfrm>
            <a:off x="422554"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37" name="Rectangle 14"/>
          <p:cNvSpPr>
            <a:spLocks noChangeArrowheads="1"/>
          </p:cNvSpPr>
          <p:nvPr/>
        </p:nvSpPr>
        <p:spPr bwMode="gray">
          <a:xfrm>
            <a:off x="360746"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38" name="Picture 16" descr="BBH Logo"/>
          <p:cNvPicPr>
            <a:picLocks noChangeAspect="1" noChangeArrowheads="1"/>
          </p:cNvPicPr>
          <p:nvPr/>
        </p:nvPicPr>
        <p:blipFill>
          <a:blip r:embed="rId2" cstate="print"/>
          <a:srcRect l="-346" t="2963" r="-694" b="1111"/>
          <a:stretch>
            <a:fillRect/>
          </a:stretch>
        </p:blipFill>
        <p:spPr bwMode="gray">
          <a:xfrm>
            <a:off x="2211446" y="3151030"/>
            <a:ext cx="759612" cy="548640"/>
          </a:xfrm>
          <a:prstGeom prst="rect">
            <a:avLst/>
          </a:prstGeom>
          <a:noFill/>
          <a:ln w="9525">
            <a:noFill/>
            <a:miter lim="800000"/>
            <a:headEnd/>
            <a:tailEnd/>
          </a:ln>
        </p:spPr>
      </p:pic>
      <p:sp>
        <p:nvSpPr>
          <p:cNvPr id="40" name="Text Placeholder 18"/>
          <p:cNvSpPr>
            <a:spLocks noGrp="1"/>
          </p:cNvSpPr>
          <p:nvPr>
            <p:ph type="body" sz="quarter" idx="22" hasCustomPrompt="1"/>
          </p:nvPr>
        </p:nvSpPr>
        <p:spPr>
          <a:xfrm>
            <a:off x="498367"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1" name="Text Placeholder 65"/>
          <p:cNvSpPr>
            <a:spLocks noGrp="1"/>
          </p:cNvSpPr>
          <p:nvPr>
            <p:ph type="body" sz="quarter" idx="23" hasCustomPrompt="1"/>
          </p:nvPr>
        </p:nvSpPr>
        <p:spPr>
          <a:xfrm>
            <a:off x="498367"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2" name="Text Placeholder 67"/>
          <p:cNvSpPr>
            <a:spLocks noGrp="1"/>
          </p:cNvSpPr>
          <p:nvPr>
            <p:ph type="body" sz="quarter" idx="24" hasCustomPrompt="1"/>
          </p:nvPr>
        </p:nvSpPr>
        <p:spPr>
          <a:xfrm>
            <a:off x="498367"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43" name="Rectangle 14"/>
          <p:cNvSpPr>
            <a:spLocks noChangeArrowheads="1"/>
          </p:cNvSpPr>
          <p:nvPr/>
        </p:nvSpPr>
        <p:spPr bwMode="gray">
          <a:xfrm>
            <a:off x="3276965"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44" name="Rectangle 14"/>
          <p:cNvSpPr>
            <a:spLocks noChangeArrowheads="1"/>
          </p:cNvSpPr>
          <p:nvPr/>
        </p:nvSpPr>
        <p:spPr bwMode="gray">
          <a:xfrm>
            <a:off x="3215157"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45" name="Picture 16" descr="BBH Logo"/>
          <p:cNvPicPr>
            <a:picLocks noChangeAspect="1" noChangeArrowheads="1"/>
          </p:cNvPicPr>
          <p:nvPr/>
        </p:nvPicPr>
        <p:blipFill>
          <a:blip r:embed="rId2" cstate="print"/>
          <a:srcRect l="-346" t="2963" r="-694" b="1111"/>
          <a:stretch>
            <a:fillRect/>
          </a:stretch>
        </p:blipFill>
        <p:spPr bwMode="gray">
          <a:xfrm>
            <a:off x="5065857" y="1496320"/>
            <a:ext cx="759612" cy="548640"/>
          </a:xfrm>
          <a:prstGeom prst="rect">
            <a:avLst/>
          </a:prstGeom>
          <a:noFill/>
          <a:ln w="9525">
            <a:noFill/>
            <a:miter lim="800000"/>
            <a:headEnd/>
            <a:tailEnd/>
          </a:ln>
        </p:spPr>
      </p:pic>
      <p:sp>
        <p:nvSpPr>
          <p:cNvPr id="47" name="Text Placeholder 18"/>
          <p:cNvSpPr>
            <a:spLocks noGrp="1"/>
          </p:cNvSpPr>
          <p:nvPr>
            <p:ph type="body" sz="quarter" idx="25" hasCustomPrompt="1"/>
          </p:nvPr>
        </p:nvSpPr>
        <p:spPr>
          <a:xfrm>
            <a:off x="3352778"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8" name="Text Placeholder 65"/>
          <p:cNvSpPr>
            <a:spLocks noGrp="1"/>
          </p:cNvSpPr>
          <p:nvPr>
            <p:ph type="body" sz="quarter" idx="26" hasCustomPrompt="1"/>
          </p:nvPr>
        </p:nvSpPr>
        <p:spPr>
          <a:xfrm>
            <a:off x="3352778"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9" name="Text Placeholder 67"/>
          <p:cNvSpPr>
            <a:spLocks noGrp="1"/>
          </p:cNvSpPr>
          <p:nvPr>
            <p:ph type="body" sz="quarter" idx="27" hasCustomPrompt="1"/>
          </p:nvPr>
        </p:nvSpPr>
        <p:spPr>
          <a:xfrm>
            <a:off x="3352778"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0" name="Rectangle 14"/>
          <p:cNvSpPr>
            <a:spLocks noChangeArrowheads="1"/>
          </p:cNvSpPr>
          <p:nvPr/>
        </p:nvSpPr>
        <p:spPr bwMode="gray">
          <a:xfrm>
            <a:off x="3276965"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51" name="Rectangle 14"/>
          <p:cNvSpPr>
            <a:spLocks noChangeArrowheads="1"/>
          </p:cNvSpPr>
          <p:nvPr/>
        </p:nvSpPr>
        <p:spPr bwMode="gray">
          <a:xfrm>
            <a:off x="3215157"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52" name="Picture 16" descr="BBH Logo"/>
          <p:cNvPicPr>
            <a:picLocks noChangeAspect="1" noChangeArrowheads="1"/>
          </p:cNvPicPr>
          <p:nvPr/>
        </p:nvPicPr>
        <p:blipFill>
          <a:blip r:embed="rId2" cstate="print"/>
          <a:srcRect l="-346" t="2963" r="-694" b="1111"/>
          <a:stretch>
            <a:fillRect/>
          </a:stretch>
        </p:blipFill>
        <p:spPr bwMode="gray">
          <a:xfrm>
            <a:off x="5065857" y="3151030"/>
            <a:ext cx="759612" cy="548640"/>
          </a:xfrm>
          <a:prstGeom prst="rect">
            <a:avLst/>
          </a:prstGeom>
          <a:noFill/>
          <a:ln w="9525">
            <a:noFill/>
            <a:miter lim="800000"/>
            <a:headEnd/>
            <a:tailEnd/>
          </a:ln>
        </p:spPr>
      </p:pic>
      <p:sp>
        <p:nvSpPr>
          <p:cNvPr id="54" name="Text Placeholder 18"/>
          <p:cNvSpPr>
            <a:spLocks noGrp="1"/>
          </p:cNvSpPr>
          <p:nvPr>
            <p:ph type="body" sz="quarter" idx="28" hasCustomPrompt="1"/>
          </p:nvPr>
        </p:nvSpPr>
        <p:spPr>
          <a:xfrm>
            <a:off x="3352778"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55" name="Text Placeholder 65"/>
          <p:cNvSpPr>
            <a:spLocks noGrp="1"/>
          </p:cNvSpPr>
          <p:nvPr>
            <p:ph type="body" sz="quarter" idx="29" hasCustomPrompt="1"/>
          </p:nvPr>
        </p:nvSpPr>
        <p:spPr>
          <a:xfrm>
            <a:off x="3352778"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56" name="Text Placeholder 67"/>
          <p:cNvSpPr>
            <a:spLocks noGrp="1"/>
          </p:cNvSpPr>
          <p:nvPr>
            <p:ph type="body" sz="quarter" idx="30" hasCustomPrompt="1"/>
          </p:nvPr>
        </p:nvSpPr>
        <p:spPr>
          <a:xfrm>
            <a:off x="3352778"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7" name="TextBox 56"/>
          <p:cNvSpPr txBox="1"/>
          <p:nvPr/>
        </p:nvSpPr>
        <p:spPr>
          <a:xfrm>
            <a:off x="6030688" y="1466850"/>
            <a:ext cx="2927995" cy="4555093"/>
          </a:xfrm>
          <a:prstGeom prst="rect">
            <a:avLst/>
          </a:prstGeom>
          <a:noFill/>
        </p:spPr>
        <p:txBody>
          <a:bodyPr wrap="square" rtlCol="0">
            <a:spAutoFit/>
          </a:bodyPr>
          <a:lstStyle/>
          <a:p>
            <a:pPr fontAlgn="base">
              <a:spcBef>
                <a:spcPct val="0"/>
              </a:spcBef>
              <a:spcAft>
                <a:spcPct val="0"/>
              </a:spcAft>
              <a:defRPr/>
            </a:pPr>
            <a:r>
              <a:rPr lang="en-US" sz="15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500" i="1" baseline="30000" dirty="0" err="1" smtClean="0">
                <a:solidFill>
                  <a:srgbClr val="3F454F"/>
                </a:solidFill>
                <a:cs typeface="Calibri" panose="020F0502020204030204" pitchFamily="34" charset="0"/>
              </a:rPr>
              <a:t>Infomediary</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InfoFX</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ActionWorld</a:t>
            </a:r>
            <a:r>
              <a:rPr lang="en-US" sz="1500" i="1" baseline="30000" dirty="0" smtClean="0">
                <a:solidFill>
                  <a:srgbClr val="3F454F"/>
                </a:solidFill>
                <a:cs typeface="Calibri" panose="020F0502020204030204" pitchFamily="34" charset="0"/>
              </a:rPr>
              <a:t> and </a:t>
            </a:r>
            <a:r>
              <a:rPr lang="en-US" sz="1500" i="1" baseline="30000" dirty="0" err="1" smtClean="0">
                <a:solidFill>
                  <a:srgbClr val="3F454F"/>
                </a:solidFill>
                <a:cs typeface="Calibri" panose="020F0502020204030204" pitchFamily="34" charset="0"/>
              </a:rPr>
              <a:t>WorldView</a:t>
            </a:r>
            <a:r>
              <a:rPr lang="en-US" sz="15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500" i="1" baseline="30000" dirty="0" err="1" smtClean="0">
                <a:solidFill>
                  <a:srgbClr val="3F454F"/>
                </a:solidFill>
                <a:cs typeface="Calibri" panose="020F0502020204030204" pitchFamily="34" charset="0"/>
              </a:rPr>
              <a:t>InfoSettle</a:t>
            </a:r>
            <a:r>
              <a:rPr lang="en-US" sz="1500" i="1" baseline="30000" dirty="0" smtClean="0">
                <a:solidFill>
                  <a:srgbClr val="3F454F"/>
                </a:solidFill>
                <a:cs typeface="Calibri" panose="020F0502020204030204" pitchFamily="34" charset="0"/>
              </a:rPr>
              <a:t> is a service mark of Brown Brothers Harriman &amp; Co. © Brown Brothers Harriman &amp; Co. 2015.  All rights reserved.</a:t>
            </a:r>
          </a:p>
        </p:txBody>
      </p:sp>
      <p:sp>
        <p:nvSpPr>
          <p:cNvPr id="58" name="Text Box 44"/>
          <p:cNvSpPr txBox="1">
            <a:spLocks noChangeArrowheads="1"/>
          </p:cNvSpPr>
          <p:nvPr/>
        </p:nvSpPr>
        <p:spPr bwMode="auto">
          <a:xfrm>
            <a:off x="3324010" y="5468165"/>
            <a:ext cx="1996274" cy="369332"/>
          </a:xfrm>
          <a:prstGeom prst="rect">
            <a:avLst/>
          </a:prstGeom>
          <a:noFill/>
          <a:ln w="73025" algn="ctr">
            <a:noFill/>
            <a:miter lim="800000"/>
            <a:headEnd/>
            <a:tailEnd/>
          </a:ln>
        </p:spPr>
        <p:txBody>
          <a:bodyPr>
            <a:spAutoFit/>
          </a:bodyPr>
          <a:lstStyle/>
          <a:p>
            <a:pPr marL="228600" indent="-228600" fontAlgn="base">
              <a:spcBef>
                <a:spcPct val="0"/>
              </a:spcBef>
              <a:spcAft>
                <a:spcPct val="0"/>
              </a:spcAft>
            </a:pPr>
            <a:endParaRPr lang="en-US" dirty="0">
              <a:solidFill>
                <a:prstClr val="black"/>
              </a:solidFill>
              <a:cs typeface="Calibri" panose="020F0502020204030204" pitchFamily="34" charset="0"/>
            </a:endParaRPr>
          </a:p>
        </p:txBody>
      </p:sp>
      <p:sp>
        <p:nvSpPr>
          <p:cNvPr id="59" name="Rectangle 14"/>
          <p:cNvSpPr>
            <a:spLocks noChangeArrowheads="1"/>
          </p:cNvSpPr>
          <p:nvPr/>
        </p:nvSpPr>
        <p:spPr bwMode="gray">
          <a:xfrm>
            <a:off x="422554" y="4856243"/>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60" name="Rectangle 14"/>
          <p:cNvSpPr>
            <a:spLocks noChangeArrowheads="1"/>
          </p:cNvSpPr>
          <p:nvPr/>
        </p:nvSpPr>
        <p:spPr bwMode="gray">
          <a:xfrm>
            <a:off x="360746" y="4790707"/>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61" name="Picture 16" descr="BBH Logo"/>
          <p:cNvPicPr>
            <a:picLocks noChangeAspect="1" noChangeArrowheads="1"/>
          </p:cNvPicPr>
          <p:nvPr/>
        </p:nvPicPr>
        <p:blipFill>
          <a:blip r:embed="rId2" cstate="print"/>
          <a:srcRect l="-346" t="2963" r="-694" b="1111"/>
          <a:stretch>
            <a:fillRect/>
          </a:stretch>
        </p:blipFill>
        <p:spPr bwMode="gray">
          <a:xfrm>
            <a:off x="2211446" y="4820177"/>
            <a:ext cx="759612" cy="548640"/>
          </a:xfrm>
          <a:prstGeom prst="rect">
            <a:avLst/>
          </a:prstGeom>
          <a:noFill/>
          <a:ln w="9525">
            <a:noFill/>
            <a:miter lim="800000"/>
            <a:headEnd/>
            <a:tailEnd/>
          </a:ln>
        </p:spPr>
      </p:pic>
      <p:sp>
        <p:nvSpPr>
          <p:cNvPr id="63" name="Text Placeholder 18"/>
          <p:cNvSpPr>
            <a:spLocks noGrp="1"/>
          </p:cNvSpPr>
          <p:nvPr>
            <p:ph type="body" sz="quarter" idx="31" hasCustomPrompt="1"/>
          </p:nvPr>
        </p:nvSpPr>
        <p:spPr>
          <a:xfrm>
            <a:off x="498367" y="5288276"/>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4" name="Text Placeholder 65"/>
          <p:cNvSpPr>
            <a:spLocks noGrp="1"/>
          </p:cNvSpPr>
          <p:nvPr>
            <p:ph type="body" sz="quarter" idx="32" hasCustomPrompt="1"/>
          </p:nvPr>
        </p:nvSpPr>
        <p:spPr>
          <a:xfrm>
            <a:off x="498367" y="5423135"/>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65" name="Text Placeholder 67"/>
          <p:cNvSpPr>
            <a:spLocks noGrp="1"/>
          </p:cNvSpPr>
          <p:nvPr>
            <p:ph type="body" sz="quarter" idx="33" hasCustomPrompt="1"/>
          </p:nvPr>
        </p:nvSpPr>
        <p:spPr>
          <a:xfrm>
            <a:off x="498367" y="5842117"/>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66" name="Rectangle 14"/>
          <p:cNvSpPr>
            <a:spLocks noChangeArrowheads="1"/>
          </p:cNvSpPr>
          <p:nvPr/>
        </p:nvSpPr>
        <p:spPr bwMode="gray">
          <a:xfrm>
            <a:off x="3276965" y="4856243"/>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67" name="Rectangle 14"/>
          <p:cNvSpPr>
            <a:spLocks noChangeArrowheads="1"/>
          </p:cNvSpPr>
          <p:nvPr/>
        </p:nvSpPr>
        <p:spPr bwMode="gray">
          <a:xfrm>
            <a:off x="3215157" y="4790707"/>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68" name="Picture 16" descr="BBH Logo"/>
          <p:cNvPicPr>
            <a:picLocks noChangeAspect="1" noChangeArrowheads="1"/>
          </p:cNvPicPr>
          <p:nvPr/>
        </p:nvPicPr>
        <p:blipFill>
          <a:blip r:embed="rId2" cstate="print"/>
          <a:srcRect l="-346" t="2963" r="-694" b="1111"/>
          <a:stretch>
            <a:fillRect/>
          </a:stretch>
        </p:blipFill>
        <p:spPr bwMode="gray">
          <a:xfrm>
            <a:off x="5065857" y="4820177"/>
            <a:ext cx="759612" cy="548640"/>
          </a:xfrm>
          <a:prstGeom prst="rect">
            <a:avLst/>
          </a:prstGeom>
          <a:noFill/>
          <a:ln w="9525">
            <a:noFill/>
            <a:miter lim="800000"/>
            <a:headEnd/>
            <a:tailEnd/>
          </a:ln>
        </p:spPr>
      </p:pic>
      <p:sp>
        <p:nvSpPr>
          <p:cNvPr id="70" name="Text Placeholder 18"/>
          <p:cNvSpPr>
            <a:spLocks noGrp="1"/>
          </p:cNvSpPr>
          <p:nvPr>
            <p:ph type="body" sz="quarter" idx="34" hasCustomPrompt="1"/>
          </p:nvPr>
        </p:nvSpPr>
        <p:spPr>
          <a:xfrm>
            <a:off x="3352778" y="5288276"/>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71" name="Text Placeholder 65"/>
          <p:cNvSpPr>
            <a:spLocks noGrp="1"/>
          </p:cNvSpPr>
          <p:nvPr>
            <p:ph type="body" sz="quarter" idx="35" hasCustomPrompt="1"/>
          </p:nvPr>
        </p:nvSpPr>
        <p:spPr>
          <a:xfrm>
            <a:off x="3352778" y="5423135"/>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2" name="Text Placeholder 67"/>
          <p:cNvSpPr>
            <a:spLocks noGrp="1"/>
          </p:cNvSpPr>
          <p:nvPr>
            <p:ph type="body" sz="quarter" idx="36" hasCustomPrompt="1"/>
          </p:nvPr>
        </p:nvSpPr>
        <p:spPr>
          <a:xfrm>
            <a:off x="3352778" y="5842117"/>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73" name="Rectangle 7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74"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15292311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le Slide_1">
    <p:spTree>
      <p:nvGrpSpPr>
        <p:cNvPr id="1" name=""/>
        <p:cNvGrpSpPr/>
        <p:nvPr/>
      </p:nvGrpSpPr>
      <p:grpSpPr>
        <a:xfrm>
          <a:off x="0" y="0"/>
          <a:ext cx="0" cy="0"/>
          <a:chOff x="0" y="0"/>
          <a:chExt cx="0" cy="0"/>
        </a:xfrm>
      </p:grpSpPr>
      <p:sp>
        <p:nvSpPr>
          <p:cNvPr id="25" name="Title 1"/>
          <p:cNvSpPr>
            <a:spLocks noGrp="1"/>
          </p:cNvSpPr>
          <p:nvPr>
            <p:ph type="ctrTitle"/>
          </p:nvPr>
        </p:nvSpPr>
        <p:spPr>
          <a:xfrm>
            <a:off x="388938" y="4872165"/>
            <a:ext cx="8358187" cy="369332"/>
          </a:xfrm>
        </p:spPr>
        <p:txBody>
          <a:bodyPr lIns="0" tIns="0" rIns="0" bIns="0" anchor="t">
            <a:spAutoFit/>
          </a:bodyPr>
          <a:lstStyle>
            <a:lvl1pPr algn="l">
              <a:lnSpc>
                <a:spcPct val="100000"/>
              </a:lnSpc>
              <a:defRPr sz="2400">
                <a:solidFill>
                  <a:srgbClr val="3F454F"/>
                </a:solidFill>
                <a:latin typeface="Times New Roman"/>
                <a:cs typeface="Times New Roman"/>
              </a:defRPr>
            </a:lvl1pPr>
          </a:lstStyle>
          <a:p>
            <a:r>
              <a:rPr lang="en-US" smtClean="0"/>
              <a:t>Click to edit Master title style</a:t>
            </a:r>
            <a:endParaRPr lang="en-US" dirty="0"/>
          </a:p>
        </p:txBody>
      </p:sp>
      <p:sp>
        <p:nvSpPr>
          <p:cNvPr id="26" name="Subtitle 2"/>
          <p:cNvSpPr>
            <a:spLocks noGrp="1"/>
          </p:cNvSpPr>
          <p:nvPr>
            <p:ph type="subTitle" idx="1"/>
          </p:nvPr>
        </p:nvSpPr>
        <p:spPr>
          <a:xfrm>
            <a:off x="389509" y="5277745"/>
            <a:ext cx="8357616" cy="205184"/>
          </a:xfrm>
          <a:prstGeom prst="rect">
            <a:avLst/>
          </a:prstGeom>
        </p:spPr>
        <p:txBody>
          <a:bodyPr lIns="0" tIns="0" rIns="0" bIns="0">
            <a:spAutoFit/>
          </a:bodyPr>
          <a:lstStyle>
            <a:lvl1pPr marL="0" indent="0" algn="l">
              <a:lnSpc>
                <a:spcPts val="1600"/>
              </a:lnSpc>
              <a:spcBef>
                <a:spcPts val="0"/>
              </a:spcBef>
              <a:buNone/>
              <a:defRPr sz="14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3" name="Text Placeholder 18"/>
          <p:cNvSpPr>
            <a:spLocks noGrp="1"/>
          </p:cNvSpPr>
          <p:nvPr>
            <p:ph type="body" sz="quarter" idx="12"/>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34" name="Text Placeholder 18"/>
          <p:cNvSpPr>
            <a:spLocks noGrp="1"/>
          </p:cNvSpPr>
          <p:nvPr>
            <p:ph type="body" sz="quarter" idx="18"/>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35" name="Text Placeholder 18"/>
          <p:cNvSpPr>
            <a:spLocks noGrp="1"/>
          </p:cNvSpPr>
          <p:nvPr>
            <p:ph type="body" sz="quarter" idx="19"/>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36" name="Text Placeholder 18"/>
          <p:cNvSpPr>
            <a:spLocks noGrp="1"/>
          </p:cNvSpPr>
          <p:nvPr>
            <p:ph type="body" sz="quarter" idx="20"/>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37" name="Text Placeholder 18"/>
          <p:cNvSpPr>
            <a:spLocks noGrp="1"/>
          </p:cNvSpPr>
          <p:nvPr>
            <p:ph type="body" sz="quarter" idx="2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16" name="Picture Placeholder 27"/>
          <p:cNvSpPr>
            <a:spLocks noGrp="1"/>
          </p:cNvSpPr>
          <p:nvPr>
            <p:ph type="pic" sz="quarter" idx="17"/>
          </p:nvPr>
        </p:nvSpPr>
        <p:spPr>
          <a:xfrm>
            <a:off x="1883459" y="3848458"/>
            <a:ext cx="3067233" cy="704088"/>
          </a:xfrm>
        </p:spPr>
        <p:txBody>
          <a:bodyPr lIns="45720" rIns="45720" rtlCol="0" anchor="ctr">
            <a:noAutofit/>
          </a:bodyPr>
          <a:lstStyle>
            <a:lvl1pPr marL="0" indent="0">
              <a:buFontTx/>
              <a:buNone/>
              <a:defRPr sz="1200" baseline="0">
                <a:solidFill>
                  <a:schemeClr val="tx1"/>
                </a:solidFill>
                <a:latin typeface="Calibri" panose="020F0502020204030204"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47895476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Content Slide_1">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anose="020B0604020202020204" pitchFamily="34"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panose="020B0604020202020204"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4" name="Text Placeholder 13"/>
          <p:cNvSpPr>
            <a:spLocks noGrp="1"/>
          </p:cNvSpPr>
          <p:nvPr>
            <p:ph type="body" sz="quarter" idx="12"/>
          </p:nvPr>
        </p:nvSpPr>
        <p:spPr>
          <a:xfrm>
            <a:off x="257872" y="868679"/>
            <a:ext cx="8229600" cy="350521"/>
          </a:xfrm>
        </p:spPr>
        <p:txBody>
          <a:bodyPr>
            <a:noAutofit/>
          </a:bodyPr>
          <a:lstStyle>
            <a:lvl1pPr>
              <a:buFontTx/>
              <a:buNone/>
              <a:defRPr lang="en-US" sz="1800" kern="1200" dirty="0" smtClean="0">
                <a:solidFill>
                  <a:srgbClr val="5F5F5F"/>
                </a:solidFill>
                <a:latin typeface="+mn-lt"/>
                <a:ea typeface="+mn-ea"/>
                <a:cs typeface="Times New Roman" pitchFamily="18" charset="0"/>
              </a:defRPr>
            </a:lvl1pPr>
          </a:lstStyle>
          <a:p>
            <a:pPr lvl="0"/>
            <a:r>
              <a:rPr lang="en-US" smtClean="0"/>
              <a:t>Click to edit Master text styles</a:t>
            </a:r>
          </a:p>
        </p:txBody>
      </p:sp>
      <p:sp>
        <p:nvSpPr>
          <p:cNvPr id="13" name="Rectangle 12"/>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fld id="{767D26F1-C9A0-4E9F-9405-2F1CFE060511}" type="slidenum">
              <a:rPr lang="en-US" smtClean="0">
                <a:solidFill>
                  <a:srgbClr val="3F454F"/>
                </a:solidFill>
              </a:rPr>
              <a:pPr/>
              <a:t>‹#›</a:t>
            </a:fld>
            <a:endParaRPr lang="en-US" dirty="0">
              <a:solidFill>
                <a:srgbClr val="3F454F"/>
              </a:solidFill>
            </a:endParaRPr>
          </a:p>
        </p:txBody>
      </p:sp>
      <p:sp>
        <p:nvSpPr>
          <p:cNvPr id="20" name="Text Placeholder 10"/>
          <p:cNvSpPr>
            <a:spLocks noGrp="1"/>
          </p:cNvSpPr>
          <p:nvPr>
            <p:ph type="body" sz="quarter" idx="10"/>
          </p:nvPr>
        </p:nvSpPr>
        <p:spPr>
          <a:xfrm>
            <a:off x="259846" y="1362456"/>
            <a:ext cx="8227626" cy="5029200"/>
          </a:xfrm>
        </p:spPr>
        <p:txBody>
          <a:bodyPr>
            <a:noAutofit/>
          </a:bodyPr>
          <a:lstStyle>
            <a:lvl1pPr>
              <a:spcBef>
                <a:spcPts val="1200"/>
              </a:spcBef>
              <a:spcAft>
                <a:spcPts val="0"/>
              </a:spcAft>
              <a:defRPr b="0">
                <a:latin typeface="+mn-lt"/>
              </a:defRPr>
            </a:lvl1pPr>
            <a:lvl2pPr marL="342900" indent="-168275">
              <a:spcBef>
                <a:spcPts val="600"/>
              </a:spcBef>
              <a:buFont typeface="Calibri" pitchFamily="34" charset="0"/>
              <a:buChar char="−"/>
              <a:defRPr sz="1200">
                <a:latin typeface="+mn-lt"/>
              </a:defRPr>
            </a:lvl2pPr>
            <a:lvl3pPr marL="512763" indent="-171450">
              <a:buSzPct val="90000"/>
              <a:buFont typeface="Arial" pitchFamily="34" charset="0"/>
              <a:buChar char="•"/>
              <a:defRPr sz="1000">
                <a:latin typeface="+mn-lt"/>
              </a:defRPr>
            </a:lvl3pPr>
            <a:lvl4pPr marL="690563" indent="-168275">
              <a:spcBef>
                <a:spcPts val="400"/>
              </a:spcBef>
              <a:buFont typeface="Calibri" pitchFamily="34" charset="0"/>
              <a:buChar char="−"/>
              <a:defRPr sz="900">
                <a:latin typeface="+mn-lt"/>
              </a:defRPr>
            </a:lvl4pPr>
            <a:lvl5pPr marL="858838" indent="-171450">
              <a:spcBef>
                <a:spcPts val="400"/>
              </a:spcBef>
              <a:buSzPct val="75000"/>
              <a:buFont typeface="Arial" pitchFamily="34" charset="0"/>
              <a:buChar char="•"/>
              <a:defRPr sz="9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44406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Content Slide_1">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rmAutofit/>
          </a:bodyPr>
          <a:lstStyle>
            <a:lvl1pPr>
              <a:defRPr sz="2400" b="0">
                <a:solidFill>
                  <a:schemeClr val="tx1"/>
                </a:solidFill>
              </a:defRPr>
            </a:lvl1pPr>
          </a:lstStyle>
          <a:p>
            <a:r>
              <a:rPr lang="en-US" dirty="0"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Rectangle 12"/>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767D26F1-C9A0-4E9F-9405-2F1CFE060511}"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
        <p:nvSpPr>
          <p:cNvPr id="20" name="Text Placeholder 10"/>
          <p:cNvSpPr>
            <a:spLocks noGrp="1"/>
          </p:cNvSpPr>
          <p:nvPr>
            <p:ph type="body" sz="quarter" idx="10"/>
          </p:nvPr>
        </p:nvSpPr>
        <p:spPr>
          <a:xfrm>
            <a:off x="259846" y="1056068"/>
            <a:ext cx="8227626" cy="5335588"/>
          </a:xfrm>
          <a:prstGeom prst="rect">
            <a:avLst/>
          </a:prstGeom>
        </p:spPr>
        <p:txBody>
          <a:bodyPr>
            <a:noAutofit/>
          </a:bodyPr>
          <a:lstStyle>
            <a:lvl1pPr marL="182880" indent="-182880">
              <a:spcBef>
                <a:spcPts val="1200"/>
              </a:spcBef>
              <a:spcAft>
                <a:spcPts val="0"/>
              </a:spcAft>
              <a:buClr>
                <a:srgbClr val="C00000"/>
              </a:buClr>
              <a:buFont typeface="Arial" pitchFamily="34" charset="0"/>
              <a:buChar char="•"/>
              <a:defRPr b="0">
                <a:solidFill>
                  <a:schemeClr val="tx1">
                    <a:lumMod val="50000"/>
                  </a:schemeClr>
                </a:solidFill>
                <a:latin typeface="+mj-lt"/>
              </a:defRPr>
            </a:lvl1pPr>
            <a:lvl2pPr marL="342900" indent="-168275">
              <a:spcBef>
                <a:spcPts val="600"/>
              </a:spcBef>
              <a:buFont typeface="Calibri" pitchFamily="34" charset="0"/>
              <a:buChar char="−"/>
              <a:defRPr sz="1200">
                <a:latin typeface="+mj-lt"/>
              </a:defRPr>
            </a:lvl2pPr>
            <a:lvl3pPr marL="182880" indent="-182880">
              <a:buClr>
                <a:srgbClr val="C00000"/>
              </a:buClr>
              <a:buSzPct val="90000"/>
              <a:buFont typeface="Calibri" pitchFamily="34" charset="0"/>
              <a:buChar char="—"/>
              <a:defRPr sz="1600">
                <a:latin typeface="+mj-lt"/>
              </a:defRPr>
            </a:lvl3pPr>
            <a:lvl4pPr marL="690563" indent="-168275">
              <a:spcBef>
                <a:spcPts val="400"/>
              </a:spcBef>
              <a:buClr>
                <a:srgbClr val="C00000"/>
              </a:buClr>
              <a:buFont typeface="Calibri" pitchFamily="34" charset="0"/>
              <a:buChar char="−"/>
              <a:defRPr sz="1600">
                <a:solidFill>
                  <a:schemeClr val="tx1">
                    <a:lumMod val="50000"/>
                  </a:schemeClr>
                </a:solidFill>
                <a:latin typeface="+mj-lt"/>
              </a:defRPr>
            </a:lvl4pPr>
            <a:lvl5pPr marL="858838" indent="-171450">
              <a:spcBef>
                <a:spcPts val="400"/>
              </a:spcBef>
              <a:buClr>
                <a:srgbClr val="C00000"/>
              </a:buClr>
              <a:buSzPct val="75000"/>
              <a:buFont typeface="Wingdings" pitchFamily="2" charset="2"/>
              <a:buChar char="ü"/>
              <a:defRPr lang="en-US" sz="1400" kern="1200" dirty="0" smtClean="0">
                <a:solidFill>
                  <a:schemeClr val="tx1">
                    <a:lumMod val="50000"/>
                  </a:schemeClr>
                </a:solidFill>
                <a:latin typeface="+mj-lt"/>
                <a:ea typeface="+mn-ea"/>
                <a:cs typeface="+mn-cs"/>
              </a:defRPr>
            </a:lvl5pPr>
          </a:lstStyle>
          <a:p>
            <a:pPr lvl="0"/>
            <a:r>
              <a:rPr lang="en-US" dirty="0" smtClean="0"/>
              <a:t>Click to edit Master text styles</a:t>
            </a:r>
          </a:p>
          <a:p>
            <a:pPr lvl="3"/>
            <a:r>
              <a:rPr lang="en-US" dirty="0" smtClean="0"/>
              <a:t>Second level</a:t>
            </a:r>
          </a:p>
          <a:p>
            <a:pPr lvl="4"/>
            <a:r>
              <a:rPr lang="en-US" dirty="0" smtClean="0"/>
              <a:t>Third level</a:t>
            </a:r>
          </a:p>
        </p:txBody>
      </p:sp>
    </p:spTree>
    <p:extLst>
      <p:ext uri="{BB962C8B-B14F-4D97-AF65-F5344CB8AC3E}">
        <p14:creationId xmlns:p14="http://schemas.microsoft.com/office/powerpoint/2010/main" val="8990569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itle &amp; Text">
    <p:spTree>
      <p:nvGrpSpPr>
        <p:cNvPr id="1" name=""/>
        <p:cNvGrpSpPr/>
        <p:nvPr/>
      </p:nvGrpSpPr>
      <p:grpSpPr>
        <a:xfrm>
          <a:off x="0" y="0"/>
          <a:ext cx="0" cy="0"/>
          <a:chOff x="0" y="0"/>
          <a:chExt cx="0" cy="0"/>
        </a:xfrm>
      </p:grpSpPr>
      <p:sp>
        <p:nvSpPr>
          <p:cNvPr id="5" name="Rectangle 4"/>
          <p:cNvSpPr/>
          <p:nvPr/>
        </p:nvSpPr>
        <p:spPr bwMode="ltGray">
          <a:xfrm>
            <a:off x="169863" y="0"/>
            <a:ext cx="7893050" cy="457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5"/>
          <p:cNvSpPr/>
          <p:nvPr/>
        </p:nvSpPr>
        <p:spPr bwMode="ltGray">
          <a:xfrm>
            <a:off x="8062914" y="0"/>
            <a:ext cx="1081087"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41" name="Text Placeholder 40"/>
          <p:cNvSpPr>
            <a:spLocks noGrp="1"/>
          </p:cNvSpPr>
          <p:nvPr>
            <p:ph type="body" sz="quarter" idx="10"/>
          </p:nvPr>
        </p:nvSpPr>
        <p:spPr bwMode="black">
          <a:xfrm>
            <a:off x="164592" y="819150"/>
            <a:ext cx="8298151" cy="5173980"/>
          </a:xfrm>
          <a:prstGeom prst="rect">
            <a:avLst/>
          </a:prstGeom>
        </p:spPr>
        <p:txBody>
          <a:bodyPr lIns="182880" rIns="274320"/>
          <a:lstStyle>
            <a:lvl1pPr marL="174625" indent="-174625">
              <a:lnSpc>
                <a:spcPct val="90000"/>
              </a:lnSpc>
              <a:spcBef>
                <a:spcPts val="1800"/>
              </a:spcBef>
              <a:buClr>
                <a:srgbClr val="C60C30"/>
              </a:buClr>
              <a:buFont typeface="Arial" pitchFamily="34" charset="0"/>
              <a:buChar char="•"/>
              <a:defRPr sz="1800">
                <a:solidFill>
                  <a:schemeClr val="tx1"/>
                </a:solidFill>
              </a:defRPr>
            </a:lvl1pPr>
            <a:lvl2pPr marL="457200" indent="-228600">
              <a:lnSpc>
                <a:spcPct val="90000"/>
              </a:lnSpc>
              <a:spcBef>
                <a:spcPts val="600"/>
              </a:spcBef>
              <a:buClr>
                <a:srgbClr val="C60C30"/>
              </a:buClr>
              <a:buSzPct val="90000"/>
              <a:buFont typeface="Calibri" pitchFamily="34" charset="0"/>
              <a:buChar char="–"/>
              <a:defRPr sz="1600"/>
            </a:lvl2pPr>
            <a:lvl3pPr marL="803275" indent="-230188">
              <a:lnSpc>
                <a:spcPct val="90000"/>
              </a:lnSpc>
              <a:spcBef>
                <a:spcPts val="300"/>
              </a:spcBef>
              <a:buClr>
                <a:srgbClr val="C60C30"/>
              </a:buClr>
              <a:buFont typeface="Arial" pitchFamily="34" charset="0"/>
              <a:buChar char="•"/>
              <a:defRPr sz="1600"/>
            </a:lvl3pPr>
            <a:lvl4pPr marL="1265238" indent="-168275">
              <a:lnSpc>
                <a:spcPct val="90000"/>
              </a:lnSpc>
              <a:spcBef>
                <a:spcPts val="300"/>
              </a:spcBef>
              <a:buClr>
                <a:srgbClr val="C60C30"/>
              </a:buClr>
              <a:buSzPct val="90000"/>
              <a:defRPr sz="1600"/>
            </a:lvl4pPr>
            <a:lvl5pPr marL="1603375" indent="-174625">
              <a:lnSpc>
                <a:spcPct val="90000"/>
              </a:lnSpc>
              <a:spcBef>
                <a:spcPts val="300"/>
              </a:spcBef>
              <a:buClr>
                <a:srgbClr val="C60C30"/>
              </a:buClr>
              <a:buSzPct val="90000"/>
              <a:buFont typeface="Calibri" pitchFamily="34" charset="0"/>
              <a:buChar char="–"/>
              <a:tabLst/>
              <a:defRPr sz="16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bwMode="white">
          <a:xfrm rot="5400000">
            <a:off x="7605713" y="457200"/>
            <a:ext cx="914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black">
          <a:xfrm>
            <a:off x="2889250" y="6405565"/>
            <a:ext cx="5029200" cy="274637"/>
          </a:xfrm>
          <a:prstGeom prst="rect">
            <a:avLst/>
          </a:prstGeom>
        </p:spPr>
        <p:txBody>
          <a:bodyPr wrap="none" lIns="0" tIns="0" rIns="0" bIns="0" anchor="b"/>
          <a:lstStyle/>
          <a:p>
            <a:pPr algn="r">
              <a:defRPr/>
            </a:pPr>
            <a:r>
              <a:rPr lang="en-US" sz="1000" baseline="30000" dirty="0">
                <a:solidFill>
                  <a:srgbClr val="FFFFFF">
                    <a:lumMod val="65000"/>
                  </a:srgbClr>
                </a:solidFill>
                <a:cs typeface="Arial" pitchFamily="34" charset="0"/>
              </a:rPr>
              <a:t>©</a:t>
            </a:r>
            <a:r>
              <a:rPr lang="en-US" sz="1000" baseline="30000" dirty="0" smtClean="0">
                <a:solidFill>
                  <a:srgbClr val="FFFFFF">
                    <a:lumMod val="65000"/>
                  </a:srgbClr>
                </a:solidFill>
                <a:cs typeface="Arial" pitchFamily="34" charset="0"/>
              </a:rPr>
              <a:t>2013 </a:t>
            </a:r>
            <a:r>
              <a:rPr lang="en-US" sz="1000" baseline="30000" dirty="0">
                <a:solidFill>
                  <a:srgbClr val="FFFFFF">
                    <a:lumMod val="65000"/>
                  </a:srgbClr>
                </a:solidFill>
                <a:cs typeface="Arial" pitchFamily="34" charset="0"/>
              </a:rPr>
              <a:t>Brown Brothers Harriman &amp; Co. Confidential &amp; Proprietary. Not to be reproduced without the explicit consent of BBH &amp; Co. </a:t>
            </a:r>
          </a:p>
          <a:p>
            <a:pPr algn="r">
              <a:defRPr/>
            </a:pPr>
            <a:r>
              <a:rPr lang="en-US" sz="1000" baseline="30000" dirty="0">
                <a:solidFill>
                  <a:srgbClr val="FFFFFF">
                    <a:lumMod val="65000"/>
                  </a:srgbClr>
                </a:solidFill>
                <a:cs typeface="Arial" pitchFamily="34" charset="0"/>
              </a:rPr>
              <a:t>"BBH &amp; Co." is a registered service mark of Brown Brothers Harriman &amp; Co. "BBH" is a service mark of Brown Brothers Harriman &amp; Co.</a:t>
            </a:r>
          </a:p>
        </p:txBody>
      </p:sp>
      <p:cxnSp>
        <p:nvCxnSpPr>
          <p:cNvPr id="10" name="Straight Connector 9"/>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a:xfrm>
            <a:off x="163652" y="0"/>
            <a:ext cx="7893050" cy="469900"/>
          </a:xfrm>
        </p:spPr>
        <p:txBody>
          <a:bodyPr/>
          <a:lstStyle/>
          <a:p>
            <a:r>
              <a:rPr lang="en-US" smtClean="0"/>
              <a:t>Click to edit Master title style</a:t>
            </a:r>
            <a:endParaRPr lang="en-US" dirty="0"/>
          </a:p>
        </p:txBody>
      </p:sp>
      <p:sp>
        <p:nvSpPr>
          <p:cNvPr id="9" name="Rectangle 8"/>
          <p:cNvSpPr/>
          <p:nvPr/>
        </p:nvSpPr>
        <p:spPr>
          <a:xfrm>
            <a:off x="8199439" y="6405563"/>
            <a:ext cx="536575" cy="279400"/>
          </a:xfrm>
          <a:prstGeom prst="rect">
            <a:avLst/>
          </a:prstGeom>
        </p:spPr>
        <p:txBody>
          <a:bodyPr wrap="none" lIns="0" tIns="0" rIns="0" bIns="0" anchor="ctr"/>
          <a:lstStyle/>
          <a:p>
            <a:pPr>
              <a:defRPr/>
            </a:pPr>
            <a:fld id="{CC87E5CA-B3A0-4A1D-876E-8E44BED214C0}" type="slidenum">
              <a:rPr lang="en-US" sz="1000">
                <a:solidFill>
                  <a:srgbClr val="FFFFFF">
                    <a:lumMod val="50000"/>
                  </a:srgbClr>
                </a:solidFill>
                <a:cs typeface="Arial" pitchFamily="34" charset="0"/>
              </a:rPr>
              <a:pPr>
                <a:defRPr/>
              </a:pPr>
              <a:t>‹#›</a:t>
            </a:fld>
            <a:endParaRPr lang="en-US" sz="1000" dirty="0">
              <a:solidFill>
                <a:srgbClr val="FFFFFF">
                  <a:lumMod val="50000"/>
                </a:srgbClr>
              </a:solidFill>
              <a:cs typeface="Arial" pitchFamily="34" charset="0"/>
            </a:endParaRPr>
          </a:p>
        </p:txBody>
      </p:sp>
    </p:spTree>
    <p:extLst>
      <p:ext uri="{BB962C8B-B14F-4D97-AF65-F5344CB8AC3E}">
        <p14:creationId xmlns:p14="http://schemas.microsoft.com/office/powerpoint/2010/main" val="263768735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9EEC6EC2-7E03-4A8B-B5CC-B33C89794172}" type="datetime1">
              <a:rPr lang="en-US" smtClean="0">
                <a:solidFill>
                  <a:srgbClr val="3B3B3B"/>
                </a:solidFill>
                <a:latin typeface="Arial" pitchFamily="34" charset="0"/>
                <a:cs typeface="Arial" pitchFamily="34" charset="0"/>
              </a:rPr>
              <a:pPr fontAlgn="base">
                <a:spcBef>
                  <a:spcPct val="0"/>
                </a:spcBef>
                <a:spcAft>
                  <a:spcPct val="0"/>
                </a:spcAft>
              </a:pPr>
              <a:t>5/6/2015</a:t>
            </a:fld>
            <a:endParaRPr lang="en-US">
              <a:solidFill>
                <a:srgbClr val="3B3B3B"/>
              </a:solidFill>
              <a:latin typeface="Arial" pitchFamily="34" charset="0"/>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3B3B3B"/>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D06F4316-C1D3-49B6-8868-D1BF31138438}"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Tree>
    <p:extLst>
      <p:ext uri="{BB962C8B-B14F-4D97-AF65-F5344CB8AC3E}">
        <p14:creationId xmlns:p14="http://schemas.microsoft.com/office/powerpoint/2010/main" val="361440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11E006-A282-4053-9DB7-D97AB45576BB}" type="datetimeFigureOut">
              <a:rPr lang="en-US" smtClean="0"/>
              <a:pPr/>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Content Slide_1">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4" name="Text Placeholder 13"/>
          <p:cNvSpPr>
            <a:spLocks noGrp="1"/>
          </p:cNvSpPr>
          <p:nvPr>
            <p:ph type="body" sz="quarter" idx="12"/>
          </p:nvPr>
        </p:nvSpPr>
        <p:spPr>
          <a:xfrm>
            <a:off x="257872" y="868679"/>
            <a:ext cx="8229600" cy="350521"/>
          </a:xfrm>
          <a:prstGeom prst="rect">
            <a:avLst/>
          </a:prstGeom>
        </p:spPr>
        <p:txBody>
          <a:bodyPr>
            <a:noAutofit/>
          </a:bodyPr>
          <a:lstStyle>
            <a:lvl1pPr>
              <a:buFontTx/>
              <a:buNone/>
              <a:defRPr lang="en-US" sz="1800" kern="1200" dirty="0" smtClean="0">
                <a:solidFill>
                  <a:srgbClr val="5F5F5F"/>
                </a:solidFill>
                <a:latin typeface="+mn-lt"/>
                <a:ea typeface="+mn-ea"/>
                <a:cs typeface="Times New Roman" pitchFamily="18" charset="0"/>
              </a:defRPr>
            </a:lvl1pPr>
          </a:lstStyle>
          <a:p>
            <a:pPr lvl="0"/>
            <a:r>
              <a:rPr lang="en-US" smtClean="0"/>
              <a:t>Click to edit Master text styles</a:t>
            </a:r>
          </a:p>
        </p:txBody>
      </p:sp>
      <p:sp>
        <p:nvSpPr>
          <p:cNvPr id="13" name="Rectangle 12"/>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767D26F1-C9A0-4E9F-9405-2F1CFE060511}"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
        <p:nvSpPr>
          <p:cNvPr id="20" name="Text Placeholder 10"/>
          <p:cNvSpPr>
            <a:spLocks noGrp="1"/>
          </p:cNvSpPr>
          <p:nvPr>
            <p:ph type="body" sz="quarter" idx="10"/>
          </p:nvPr>
        </p:nvSpPr>
        <p:spPr>
          <a:xfrm>
            <a:off x="259846" y="1362456"/>
            <a:ext cx="8227626" cy="5029200"/>
          </a:xfrm>
          <a:prstGeom prst="rect">
            <a:avLst/>
          </a:prstGeom>
        </p:spPr>
        <p:txBody>
          <a:bodyPr>
            <a:noAutofit/>
          </a:bodyPr>
          <a:lstStyle>
            <a:lvl1pPr>
              <a:spcBef>
                <a:spcPts val="1200"/>
              </a:spcBef>
              <a:spcAft>
                <a:spcPts val="0"/>
              </a:spcAft>
              <a:defRPr b="0">
                <a:latin typeface="+mn-lt"/>
              </a:defRPr>
            </a:lvl1pPr>
            <a:lvl2pPr marL="342900" indent="-168275">
              <a:spcBef>
                <a:spcPts val="600"/>
              </a:spcBef>
              <a:buFont typeface="Calibri" pitchFamily="34" charset="0"/>
              <a:buChar char="−"/>
              <a:defRPr sz="1200">
                <a:latin typeface="+mn-lt"/>
              </a:defRPr>
            </a:lvl2pPr>
            <a:lvl3pPr marL="512763" indent="-171450">
              <a:buSzPct val="90000"/>
              <a:buFont typeface="Arial" pitchFamily="34" charset="0"/>
              <a:buChar char="•"/>
              <a:defRPr sz="1000">
                <a:latin typeface="+mn-lt"/>
              </a:defRPr>
            </a:lvl3pPr>
            <a:lvl4pPr marL="690563" indent="-168275">
              <a:spcBef>
                <a:spcPts val="400"/>
              </a:spcBef>
              <a:buFont typeface="Calibri" pitchFamily="34" charset="0"/>
              <a:buChar char="−"/>
              <a:defRPr sz="900">
                <a:latin typeface="+mn-lt"/>
              </a:defRPr>
            </a:lvl4pPr>
            <a:lvl5pPr marL="858838" indent="-171450">
              <a:spcBef>
                <a:spcPts val="400"/>
              </a:spcBef>
              <a:buSzPct val="75000"/>
              <a:buFont typeface="Arial" pitchFamily="34" charset="0"/>
              <a:buChar char="•"/>
              <a:defRPr sz="9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17856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Disclaimer Slide">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6031" y="1421130"/>
            <a:ext cx="8529193" cy="2077492"/>
          </a:xfrm>
          <a:prstGeom prst="rect">
            <a:avLst/>
          </a:prstGeom>
          <a:noFill/>
        </p:spPr>
        <p:txBody>
          <a:bodyPr wrap="square" tIns="0" rtlCol="0">
            <a:spAutoFit/>
          </a:bodyPr>
          <a:lstStyle/>
          <a:p>
            <a:pPr fontAlgn="base">
              <a:spcBef>
                <a:spcPct val="0"/>
              </a:spcBef>
              <a:spcAft>
                <a:spcPct val="0"/>
              </a:spcAft>
            </a:pPr>
            <a:r>
              <a:rPr lang="en-US" sz="1200" i="1" dirty="0" smtClean="0">
                <a:solidFill>
                  <a:srgbClr val="3B3B3B"/>
                </a:solidFill>
                <a:cs typeface="Arial"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200" i="1" dirty="0" err="1" smtClean="0">
                <a:solidFill>
                  <a:srgbClr val="3B3B3B"/>
                </a:solidFill>
                <a:cs typeface="Arial" pitchFamily="34" charset="0"/>
              </a:rPr>
              <a:t>Infomediary</a:t>
            </a:r>
            <a:r>
              <a:rPr lang="en-US" sz="1200" i="1" dirty="0" smtClean="0">
                <a:solidFill>
                  <a:srgbClr val="3B3B3B"/>
                </a:solidFill>
                <a:cs typeface="Arial" pitchFamily="34" charset="0"/>
              </a:rPr>
              <a:t>, </a:t>
            </a:r>
            <a:r>
              <a:rPr lang="en-US" sz="1200" i="1" dirty="0" err="1" smtClean="0">
                <a:solidFill>
                  <a:srgbClr val="3B3B3B"/>
                </a:solidFill>
                <a:cs typeface="Arial" pitchFamily="34" charset="0"/>
              </a:rPr>
              <a:t>InfoFX</a:t>
            </a:r>
            <a:r>
              <a:rPr lang="en-US" sz="1200" i="1" dirty="0" smtClean="0">
                <a:solidFill>
                  <a:srgbClr val="3B3B3B"/>
                </a:solidFill>
                <a:cs typeface="Arial" pitchFamily="34" charset="0"/>
              </a:rPr>
              <a:t>,  </a:t>
            </a:r>
            <a:r>
              <a:rPr lang="en-US" sz="1200" i="1" dirty="0" err="1" smtClean="0">
                <a:solidFill>
                  <a:srgbClr val="3B3B3B"/>
                </a:solidFill>
                <a:cs typeface="Arial" pitchFamily="34" charset="0"/>
              </a:rPr>
              <a:t>ActionWorld</a:t>
            </a:r>
            <a:r>
              <a:rPr lang="en-US" sz="1200" i="1" dirty="0" smtClean="0">
                <a:solidFill>
                  <a:srgbClr val="3B3B3B"/>
                </a:solidFill>
                <a:cs typeface="Arial" pitchFamily="34" charset="0"/>
              </a:rPr>
              <a:t> and </a:t>
            </a:r>
            <a:r>
              <a:rPr lang="en-US" sz="1200" i="1" dirty="0" err="1" smtClean="0">
                <a:solidFill>
                  <a:srgbClr val="3B3B3B"/>
                </a:solidFill>
                <a:cs typeface="Arial" pitchFamily="34" charset="0"/>
              </a:rPr>
              <a:t>WorldView</a:t>
            </a:r>
            <a:r>
              <a:rPr lang="en-US" sz="1200" i="1" dirty="0" smtClean="0">
                <a:solidFill>
                  <a:srgbClr val="3B3B3B"/>
                </a:solidFill>
                <a:cs typeface="Arial" pitchFamily="34" charset="0"/>
              </a:rPr>
              <a:t> are service marks of Brown Brothers Harriman &amp; Co., registered in the United States and other countries. </a:t>
            </a:r>
            <a:r>
              <a:rPr lang="en-US" sz="1200" i="1" dirty="0" err="1" smtClean="0">
                <a:solidFill>
                  <a:srgbClr val="3B3B3B"/>
                </a:solidFill>
                <a:cs typeface="Arial" pitchFamily="34" charset="0"/>
              </a:rPr>
              <a:t>InfoSettle</a:t>
            </a:r>
            <a:r>
              <a:rPr lang="en-US" sz="1200" i="1" dirty="0" smtClean="0">
                <a:solidFill>
                  <a:srgbClr val="3B3B3B"/>
                </a:solidFill>
                <a:cs typeface="Arial" pitchFamily="34" charset="0"/>
              </a:rPr>
              <a:t> is a service mark of Brown Brothers Harriman &amp; Co. © Brown Brothers Harriman &amp; Co. 2014.  All rights reserved.</a:t>
            </a:r>
            <a:endParaRPr lang="en-US" sz="1200" i="1" dirty="0">
              <a:solidFill>
                <a:srgbClr val="3B3B3B"/>
              </a:solidFill>
              <a:cs typeface="Arial" pitchFamily="34" charset="0"/>
            </a:endParaRPr>
          </a:p>
        </p:txBody>
      </p:sp>
      <p:grpSp>
        <p:nvGrpSpPr>
          <p:cNvPr id="2" name="Group 16"/>
          <p:cNvGrpSpPr/>
          <p:nvPr/>
        </p:nvGrpSpPr>
        <p:grpSpPr>
          <a:xfrm>
            <a:off x="253605" y="6428910"/>
            <a:ext cx="7537800" cy="320040"/>
            <a:chOff x="353661" y="6428910"/>
            <a:chExt cx="7537800" cy="320040"/>
          </a:xfrm>
        </p:grpSpPr>
        <p:sp>
          <p:nvSpPr>
            <p:cNvPr id="14" name="Rectangle 13"/>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7" name="Picture 16"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256032" y="407015"/>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BBH Disclaimer</a:t>
            </a:r>
          </a:p>
        </p:txBody>
      </p:sp>
      <p:sp>
        <p:nvSpPr>
          <p:cNvPr id="10" name="Rectangle 9"/>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767D26F1-C9A0-4E9F-9405-2F1CFE060511}"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Tree>
    <p:extLst>
      <p:ext uri="{BB962C8B-B14F-4D97-AF65-F5344CB8AC3E}">
        <p14:creationId xmlns:p14="http://schemas.microsoft.com/office/powerpoint/2010/main" val="41748683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Content Slide_1">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rmAutofit/>
          </a:bodyPr>
          <a:lstStyle>
            <a:lvl1pPr>
              <a:defRPr sz="2400" b="0">
                <a:solidFill>
                  <a:schemeClr val="tx1"/>
                </a:solidFill>
              </a:defRPr>
            </a:lvl1pPr>
          </a:lstStyle>
          <a:p>
            <a:r>
              <a:rPr lang="en-US" dirty="0"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Rectangle 12"/>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767D26F1-C9A0-4E9F-9405-2F1CFE060511}"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
        <p:nvSpPr>
          <p:cNvPr id="20" name="Text Placeholder 10"/>
          <p:cNvSpPr>
            <a:spLocks noGrp="1"/>
          </p:cNvSpPr>
          <p:nvPr>
            <p:ph type="body" sz="quarter" idx="10"/>
          </p:nvPr>
        </p:nvSpPr>
        <p:spPr>
          <a:xfrm>
            <a:off x="259846" y="1056068"/>
            <a:ext cx="8227626" cy="5335588"/>
          </a:xfrm>
          <a:prstGeom prst="rect">
            <a:avLst/>
          </a:prstGeom>
        </p:spPr>
        <p:txBody>
          <a:bodyPr>
            <a:noAutofit/>
          </a:bodyPr>
          <a:lstStyle>
            <a:lvl1pPr marL="182880" indent="-182880">
              <a:spcBef>
                <a:spcPts val="1200"/>
              </a:spcBef>
              <a:spcAft>
                <a:spcPts val="0"/>
              </a:spcAft>
              <a:buClr>
                <a:srgbClr val="C00000"/>
              </a:buClr>
              <a:buFont typeface="Arial" pitchFamily="34" charset="0"/>
              <a:buChar char="•"/>
              <a:defRPr b="0">
                <a:solidFill>
                  <a:schemeClr val="tx1">
                    <a:lumMod val="50000"/>
                  </a:schemeClr>
                </a:solidFill>
                <a:latin typeface="+mj-lt"/>
              </a:defRPr>
            </a:lvl1pPr>
            <a:lvl2pPr marL="342900" indent="-168275">
              <a:spcBef>
                <a:spcPts val="600"/>
              </a:spcBef>
              <a:buFont typeface="Calibri" pitchFamily="34" charset="0"/>
              <a:buChar char="−"/>
              <a:defRPr sz="1200">
                <a:latin typeface="+mj-lt"/>
              </a:defRPr>
            </a:lvl2pPr>
            <a:lvl3pPr marL="182880" indent="-182880">
              <a:buClr>
                <a:srgbClr val="C00000"/>
              </a:buClr>
              <a:buSzPct val="90000"/>
              <a:buFont typeface="Calibri" pitchFamily="34" charset="0"/>
              <a:buChar char="—"/>
              <a:defRPr sz="1600">
                <a:latin typeface="+mj-lt"/>
              </a:defRPr>
            </a:lvl3pPr>
            <a:lvl4pPr marL="690563" indent="-168275">
              <a:spcBef>
                <a:spcPts val="400"/>
              </a:spcBef>
              <a:buClr>
                <a:srgbClr val="C00000"/>
              </a:buClr>
              <a:buFont typeface="Calibri" pitchFamily="34" charset="0"/>
              <a:buChar char="−"/>
              <a:defRPr sz="1600">
                <a:solidFill>
                  <a:schemeClr val="tx1">
                    <a:lumMod val="50000"/>
                  </a:schemeClr>
                </a:solidFill>
                <a:latin typeface="+mj-lt"/>
              </a:defRPr>
            </a:lvl4pPr>
            <a:lvl5pPr marL="858838" indent="-171450">
              <a:spcBef>
                <a:spcPts val="400"/>
              </a:spcBef>
              <a:buClr>
                <a:srgbClr val="C00000"/>
              </a:buClr>
              <a:buSzPct val="75000"/>
              <a:buFont typeface="Wingdings" pitchFamily="2" charset="2"/>
              <a:buChar char="ü"/>
              <a:defRPr lang="en-US" sz="1400" kern="1200" dirty="0" smtClean="0">
                <a:solidFill>
                  <a:schemeClr val="tx1">
                    <a:lumMod val="50000"/>
                  </a:schemeClr>
                </a:solidFill>
                <a:latin typeface="+mj-lt"/>
                <a:ea typeface="+mn-ea"/>
                <a:cs typeface="+mn-cs"/>
              </a:defRPr>
            </a:lvl5pPr>
          </a:lstStyle>
          <a:p>
            <a:pPr lvl="0"/>
            <a:r>
              <a:rPr lang="en-US" dirty="0" smtClean="0"/>
              <a:t>Click to edit Master text styles</a:t>
            </a:r>
          </a:p>
          <a:p>
            <a:pPr lvl="3"/>
            <a:r>
              <a:rPr lang="en-US" dirty="0" smtClean="0"/>
              <a:t>Second level</a:t>
            </a:r>
          </a:p>
          <a:p>
            <a:pPr lvl="4"/>
            <a:r>
              <a:rPr lang="en-US" dirty="0" smtClean="0"/>
              <a:t>Third level</a:t>
            </a:r>
          </a:p>
        </p:txBody>
      </p:sp>
    </p:spTree>
    <p:extLst>
      <p:ext uri="{BB962C8B-B14F-4D97-AF65-F5344CB8AC3E}">
        <p14:creationId xmlns:p14="http://schemas.microsoft.com/office/powerpoint/2010/main" val="34152968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9EEC6EC2-7E03-4A8B-B5CC-B33C89794172}" type="datetime1">
              <a:rPr lang="en-US" smtClean="0">
                <a:solidFill>
                  <a:srgbClr val="3B3B3B"/>
                </a:solidFill>
                <a:latin typeface="Arial" pitchFamily="34" charset="0"/>
                <a:cs typeface="Arial" pitchFamily="34" charset="0"/>
              </a:rPr>
              <a:pPr fontAlgn="base">
                <a:spcBef>
                  <a:spcPct val="0"/>
                </a:spcBef>
                <a:spcAft>
                  <a:spcPct val="0"/>
                </a:spcAft>
              </a:pPr>
              <a:t>5/6/2015</a:t>
            </a:fld>
            <a:endParaRPr lang="en-US">
              <a:solidFill>
                <a:srgbClr val="3B3B3B"/>
              </a:solidFill>
              <a:latin typeface="Arial" pitchFamily="34" charset="0"/>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3B3B3B"/>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D06F4316-C1D3-49B6-8868-D1BF31138438}"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Tree>
    <p:extLst>
      <p:ext uri="{BB962C8B-B14F-4D97-AF65-F5344CB8AC3E}">
        <p14:creationId xmlns:p14="http://schemas.microsoft.com/office/powerpoint/2010/main" val="19158814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Content Slide_1">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4" name="Text Placeholder 13"/>
          <p:cNvSpPr>
            <a:spLocks noGrp="1"/>
          </p:cNvSpPr>
          <p:nvPr>
            <p:ph type="body" sz="quarter" idx="12"/>
          </p:nvPr>
        </p:nvSpPr>
        <p:spPr>
          <a:xfrm>
            <a:off x="257872" y="868679"/>
            <a:ext cx="8229600" cy="350521"/>
          </a:xfrm>
          <a:prstGeom prst="rect">
            <a:avLst/>
          </a:prstGeom>
        </p:spPr>
        <p:txBody>
          <a:bodyPr>
            <a:noAutofit/>
          </a:bodyPr>
          <a:lstStyle>
            <a:lvl1pPr>
              <a:buFontTx/>
              <a:buNone/>
              <a:defRPr lang="en-US" sz="1800" kern="1200" dirty="0" smtClean="0">
                <a:solidFill>
                  <a:srgbClr val="5F5F5F"/>
                </a:solidFill>
                <a:latin typeface="+mn-lt"/>
                <a:ea typeface="+mn-ea"/>
                <a:cs typeface="Times New Roman" pitchFamily="18" charset="0"/>
              </a:defRPr>
            </a:lvl1pPr>
          </a:lstStyle>
          <a:p>
            <a:pPr lvl="0"/>
            <a:r>
              <a:rPr lang="en-US" smtClean="0"/>
              <a:t>Click to edit Master text styles</a:t>
            </a:r>
          </a:p>
        </p:txBody>
      </p:sp>
      <p:sp>
        <p:nvSpPr>
          <p:cNvPr id="13" name="Rectangle 12"/>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767D26F1-C9A0-4E9F-9405-2F1CFE060511}"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
        <p:nvSpPr>
          <p:cNvPr id="20" name="Text Placeholder 10"/>
          <p:cNvSpPr>
            <a:spLocks noGrp="1"/>
          </p:cNvSpPr>
          <p:nvPr>
            <p:ph type="body" sz="quarter" idx="10"/>
          </p:nvPr>
        </p:nvSpPr>
        <p:spPr>
          <a:xfrm>
            <a:off x="259846" y="1362456"/>
            <a:ext cx="8227626" cy="5029200"/>
          </a:xfrm>
          <a:prstGeom prst="rect">
            <a:avLst/>
          </a:prstGeom>
        </p:spPr>
        <p:txBody>
          <a:bodyPr>
            <a:noAutofit/>
          </a:bodyPr>
          <a:lstStyle>
            <a:lvl1pPr>
              <a:spcBef>
                <a:spcPts val="1200"/>
              </a:spcBef>
              <a:spcAft>
                <a:spcPts val="0"/>
              </a:spcAft>
              <a:defRPr b="0">
                <a:latin typeface="+mn-lt"/>
              </a:defRPr>
            </a:lvl1pPr>
            <a:lvl2pPr marL="342900" indent="-168275">
              <a:spcBef>
                <a:spcPts val="600"/>
              </a:spcBef>
              <a:buFont typeface="Calibri" pitchFamily="34" charset="0"/>
              <a:buChar char="−"/>
              <a:defRPr sz="1200">
                <a:latin typeface="+mn-lt"/>
              </a:defRPr>
            </a:lvl2pPr>
            <a:lvl3pPr marL="512763" indent="-171450">
              <a:buSzPct val="90000"/>
              <a:buFont typeface="Arial" pitchFamily="34" charset="0"/>
              <a:buChar char="•"/>
              <a:defRPr sz="1000">
                <a:latin typeface="+mn-lt"/>
              </a:defRPr>
            </a:lvl3pPr>
            <a:lvl4pPr marL="690563" indent="-168275">
              <a:spcBef>
                <a:spcPts val="400"/>
              </a:spcBef>
              <a:buFont typeface="Calibri" pitchFamily="34" charset="0"/>
              <a:buChar char="−"/>
              <a:defRPr sz="900">
                <a:latin typeface="+mn-lt"/>
              </a:defRPr>
            </a:lvl4pPr>
            <a:lvl5pPr marL="858838" indent="-171450">
              <a:spcBef>
                <a:spcPts val="400"/>
              </a:spcBef>
              <a:buSzPct val="75000"/>
              <a:buFont typeface="Arial" pitchFamily="34" charset="0"/>
              <a:buChar char="•"/>
              <a:defRPr sz="9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9738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Disclaimer Slide">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6031" y="1421130"/>
            <a:ext cx="8529193" cy="2077492"/>
          </a:xfrm>
          <a:prstGeom prst="rect">
            <a:avLst/>
          </a:prstGeom>
          <a:noFill/>
        </p:spPr>
        <p:txBody>
          <a:bodyPr wrap="square" tIns="0" rtlCol="0">
            <a:spAutoFit/>
          </a:bodyPr>
          <a:lstStyle/>
          <a:p>
            <a:pPr fontAlgn="base">
              <a:spcBef>
                <a:spcPct val="0"/>
              </a:spcBef>
              <a:spcAft>
                <a:spcPct val="0"/>
              </a:spcAft>
            </a:pPr>
            <a:r>
              <a:rPr lang="en-US" sz="1200" i="1" dirty="0" smtClean="0">
                <a:solidFill>
                  <a:srgbClr val="3B3B3B"/>
                </a:solidFill>
                <a:cs typeface="Arial"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200" i="1" dirty="0" err="1" smtClean="0">
                <a:solidFill>
                  <a:srgbClr val="3B3B3B"/>
                </a:solidFill>
                <a:cs typeface="Arial" pitchFamily="34" charset="0"/>
              </a:rPr>
              <a:t>Infomediary</a:t>
            </a:r>
            <a:r>
              <a:rPr lang="en-US" sz="1200" i="1" dirty="0" smtClean="0">
                <a:solidFill>
                  <a:srgbClr val="3B3B3B"/>
                </a:solidFill>
                <a:cs typeface="Arial" pitchFamily="34" charset="0"/>
              </a:rPr>
              <a:t>, </a:t>
            </a:r>
            <a:r>
              <a:rPr lang="en-US" sz="1200" i="1" dirty="0" err="1" smtClean="0">
                <a:solidFill>
                  <a:srgbClr val="3B3B3B"/>
                </a:solidFill>
                <a:cs typeface="Arial" pitchFamily="34" charset="0"/>
              </a:rPr>
              <a:t>InfoFX</a:t>
            </a:r>
            <a:r>
              <a:rPr lang="en-US" sz="1200" i="1" dirty="0" smtClean="0">
                <a:solidFill>
                  <a:srgbClr val="3B3B3B"/>
                </a:solidFill>
                <a:cs typeface="Arial" pitchFamily="34" charset="0"/>
              </a:rPr>
              <a:t>,  </a:t>
            </a:r>
            <a:r>
              <a:rPr lang="en-US" sz="1200" i="1" dirty="0" err="1" smtClean="0">
                <a:solidFill>
                  <a:srgbClr val="3B3B3B"/>
                </a:solidFill>
                <a:cs typeface="Arial" pitchFamily="34" charset="0"/>
              </a:rPr>
              <a:t>ActionWorld</a:t>
            </a:r>
            <a:r>
              <a:rPr lang="en-US" sz="1200" i="1" dirty="0" smtClean="0">
                <a:solidFill>
                  <a:srgbClr val="3B3B3B"/>
                </a:solidFill>
                <a:cs typeface="Arial" pitchFamily="34" charset="0"/>
              </a:rPr>
              <a:t> and </a:t>
            </a:r>
            <a:r>
              <a:rPr lang="en-US" sz="1200" i="1" dirty="0" err="1" smtClean="0">
                <a:solidFill>
                  <a:srgbClr val="3B3B3B"/>
                </a:solidFill>
                <a:cs typeface="Arial" pitchFamily="34" charset="0"/>
              </a:rPr>
              <a:t>WorldView</a:t>
            </a:r>
            <a:r>
              <a:rPr lang="en-US" sz="1200" i="1" dirty="0" smtClean="0">
                <a:solidFill>
                  <a:srgbClr val="3B3B3B"/>
                </a:solidFill>
                <a:cs typeface="Arial" pitchFamily="34" charset="0"/>
              </a:rPr>
              <a:t> are service marks of Brown Brothers Harriman &amp; Co., registered in the United States and other countries. </a:t>
            </a:r>
            <a:r>
              <a:rPr lang="en-US" sz="1200" i="1" dirty="0" err="1" smtClean="0">
                <a:solidFill>
                  <a:srgbClr val="3B3B3B"/>
                </a:solidFill>
                <a:cs typeface="Arial" pitchFamily="34" charset="0"/>
              </a:rPr>
              <a:t>InfoSettle</a:t>
            </a:r>
            <a:r>
              <a:rPr lang="en-US" sz="1200" i="1" dirty="0" smtClean="0">
                <a:solidFill>
                  <a:srgbClr val="3B3B3B"/>
                </a:solidFill>
                <a:cs typeface="Arial" pitchFamily="34" charset="0"/>
              </a:rPr>
              <a:t> is a service mark of Brown Brothers Harriman &amp; Co. © Brown Brothers Harriman &amp; Co. 2014.  All rights reserved.</a:t>
            </a:r>
            <a:endParaRPr lang="en-US" sz="1200" i="1" dirty="0">
              <a:solidFill>
                <a:srgbClr val="3B3B3B"/>
              </a:solidFill>
              <a:cs typeface="Arial" pitchFamily="34" charset="0"/>
            </a:endParaRPr>
          </a:p>
        </p:txBody>
      </p:sp>
      <p:grpSp>
        <p:nvGrpSpPr>
          <p:cNvPr id="2" name="Group 16"/>
          <p:cNvGrpSpPr/>
          <p:nvPr/>
        </p:nvGrpSpPr>
        <p:grpSpPr>
          <a:xfrm>
            <a:off x="253605" y="6428910"/>
            <a:ext cx="7537800" cy="320040"/>
            <a:chOff x="353661" y="6428910"/>
            <a:chExt cx="7537800" cy="320040"/>
          </a:xfrm>
        </p:grpSpPr>
        <p:sp>
          <p:nvSpPr>
            <p:cNvPr id="14" name="Rectangle 13"/>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pitchFamily="34" charset="0"/>
                </a:rPr>
                <a:t>©2014 Brown Brothers Harriman &amp; Co. Confidential &amp; Proprietary. Not to be reproduced without the explicit consent of BBH &amp; Co.</a:t>
              </a:r>
            </a:p>
            <a:p>
              <a:pPr>
                <a:defRPr/>
              </a:pPr>
              <a:r>
                <a:rPr lang="en-US" sz="1000" baseline="30000" dirty="0" smtClean="0">
                  <a:solidFill>
                    <a:srgbClr val="404040"/>
                  </a:solidFill>
                  <a:cs typeface="Arial" pitchFamily="34" charset="0"/>
                </a:rPr>
                <a:t>"BBH" and "BBH &amp; Co." are registered service marks of Brown Brothers Harriman &amp; Co.</a:t>
              </a:r>
            </a:p>
          </p:txBody>
        </p:sp>
        <p:pic>
          <p:nvPicPr>
            <p:cNvPr id="17" name="Picture 16"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256032" y="407015"/>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BBH Disclaimer</a:t>
            </a:r>
          </a:p>
        </p:txBody>
      </p:sp>
      <p:sp>
        <p:nvSpPr>
          <p:cNvPr id="10" name="Rectangle 9"/>
          <p:cNvSpPr/>
          <p:nvPr/>
        </p:nvSpPr>
        <p:spPr>
          <a:xfrm>
            <a:off x="8780235" y="6524483"/>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B3B3B"/>
              </a:solidFill>
            </a:endParaRPr>
          </a:p>
        </p:txBody>
      </p:sp>
      <p:sp>
        <p:nvSpPr>
          <p:cNvPr id="15" name="Slide Number Placeholder 5"/>
          <p:cNvSpPr>
            <a:spLocks noGrp="1"/>
          </p:cNvSpPr>
          <p:nvPr>
            <p:ph type="sldNum" sz="quarter" idx="4"/>
          </p:nvPr>
        </p:nvSpPr>
        <p:spPr>
          <a:xfrm>
            <a:off x="8706346" y="6413069"/>
            <a:ext cx="363765" cy="365125"/>
          </a:xfrm>
          <a:prstGeom prst="rect">
            <a:avLst/>
          </a:prstGeom>
        </p:spPr>
        <p:txBody>
          <a:bodyPr vert="horz" lIns="91440" tIns="45720" rIns="91440" bIns="45720" rtlCol="0" anchor="ctr"/>
          <a:lstStyle>
            <a:lvl1pPr algn="ctr">
              <a:defRPr sz="800">
                <a:solidFill>
                  <a:schemeClr val="tx1"/>
                </a:solidFill>
              </a:defRPr>
            </a:lvl1pPr>
          </a:lstStyle>
          <a:p>
            <a:pPr fontAlgn="base">
              <a:spcBef>
                <a:spcPct val="0"/>
              </a:spcBef>
              <a:spcAft>
                <a:spcPct val="0"/>
              </a:spcAft>
            </a:pPr>
            <a:fld id="{767D26F1-C9A0-4E9F-9405-2F1CFE060511}" type="slidenum">
              <a:rPr lang="en-US" smtClean="0">
                <a:solidFill>
                  <a:srgbClr val="3B3B3B"/>
                </a:solidFill>
                <a:latin typeface="Arial" pitchFamily="34" charset="0"/>
                <a:cs typeface="Arial" pitchFamily="34" charset="0"/>
              </a:rPr>
              <a:pPr fontAlgn="base">
                <a:spcBef>
                  <a:spcPct val="0"/>
                </a:spcBef>
                <a:spcAft>
                  <a:spcPct val="0"/>
                </a:spcAft>
              </a:pPr>
              <a:t>‹#›</a:t>
            </a:fld>
            <a:endParaRPr lang="en-US">
              <a:solidFill>
                <a:srgbClr val="3B3B3B"/>
              </a:solidFill>
              <a:latin typeface="Arial" pitchFamily="34" charset="0"/>
              <a:cs typeface="Arial" pitchFamily="34" charset="0"/>
            </a:endParaRPr>
          </a:p>
        </p:txBody>
      </p:sp>
    </p:spTree>
    <p:extLst>
      <p:ext uri="{BB962C8B-B14F-4D97-AF65-F5344CB8AC3E}">
        <p14:creationId xmlns:p14="http://schemas.microsoft.com/office/powerpoint/2010/main" val="22270483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525" y="-9524"/>
            <a:ext cx="9214999" cy="6916039"/>
          </a:xfrm>
          <a:prstGeom prst="rect">
            <a:avLst/>
          </a:prstGeom>
          <a:noFill/>
          <a:ln w="9525">
            <a:solidFill>
              <a:schemeClr val="tx2">
                <a:lumMod val="50000"/>
              </a:schemeClr>
            </a:solidFill>
            <a:miter lim="800000"/>
            <a:headEnd/>
            <a:tailEnd/>
          </a:ln>
          <a:effectLst/>
        </p:spPr>
      </p:pic>
      <p:sp>
        <p:nvSpPr>
          <p:cNvPr id="9" name="Title 1"/>
          <p:cNvSpPr>
            <a:spLocks noGrp="1"/>
          </p:cNvSpPr>
          <p:nvPr>
            <p:ph type="ctrTitle" hasCustomPrompt="1"/>
          </p:nvPr>
        </p:nvSpPr>
        <p:spPr>
          <a:xfrm>
            <a:off x="388938" y="4872165"/>
            <a:ext cx="8358187" cy="369332"/>
          </a:xfrm>
        </p:spPr>
        <p:txBody>
          <a:bodyPr lIns="0" tIns="0" rIns="0" bIns="0" anchor="t">
            <a:noAutofit/>
          </a:bodyPr>
          <a:lstStyle>
            <a:lvl1pPr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89509" y="5298846"/>
            <a:ext cx="8357616" cy="205184"/>
          </a:xfrm>
          <a:prstGeom prst="rect">
            <a:avLst/>
          </a:prstGeom>
        </p:spPr>
        <p:txBody>
          <a:bodyPr lIns="0" tIns="0" rIns="0" bIns="0" anchor="t">
            <a:noAutofit/>
          </a:bodyPr>
          <a:lstStyle>
            <a:lvl1pPr marL="0" indent="0" algn="l">
              <a:lnSpc>
                <a:spcPts val="1600"/>
              </a:lnSpc>
              <a:spcBef>
                <a:spcPts val="0"/>
              </a:spcBef>
              <a:buNone/>
              <a:defRPr sz="1600" b="0" i="0">
                <a:solidFill>
                  <a:schemeClr val="bg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subhead or date</a:t>
            </a:r>
            <a:endParaRPr lang="en-US" dirty="0"/>
          </a:p>
        </p:txBody>
      </p:sp>
      <p:cxnSp>
        <p:nvCxnSpPr>
          <p:cNvPr id="11" name="Straight Connector 10"/>
          <p:cNvCxnSpPr/>
          <p:nvPr/>
        </p:nvCxnSpPr>
        <p:spPr>
          <a:xfrm flipV="1">
            <a:off x="0" y="4714420"/>
            <a:ext cx="8477250" cy="0"/>
          </a:xfrm>
          <a:prstGeom prst="line">
            <a:avLst/>
          </a:prstGeom>
          <a:ln w="19050" cap="flat" cmpd="sng" algn="ctr">
            <a:gradFill>
              <a:gsLst>
                <a:gs pos="0">
                  <a:schemeClr val="bg1"/>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pic>
        <p:nvPicPr>
          <p:cNvPr id="16" name="Picture 15" descr="BBH_LOGO_CMYK_White.eps"/>
          <p:cNvPicPr>
            <a:picLocks noChangeAspect="1"/>
          </p:cNvPicPr>
          <p:nvPr/>
        </p:nvPicPr>
        <p:blipFill>
          <a:blip r:embed="rId3" cstate="print"/>
          <a:stretch>
            <a:fillRect/>
          </a:stretch>
        </p:blipFill>
        <p:spPr>
          <a:xfrm>
            <a:off x="389509" y="3846718"/>
            <a:ext cx="1111772" cy="705828"/>
          </a:xfrm>
          <a:prstGeom prst="rect">
            <a:avLst/>
          </a:prstGeom>
        </p:spPr>
      </p:pic>
      <p:sp>
        <p:nvSpPr>
          <p:cNvPr id="8" name="Rectangle 7"/>
          <p:cNvSpPr/>
          <p:nvPr/>
        </p:nvSpPr>
        <p:spPr bwMode="black">
          <a:xfrm>
            <a:off x="378808" y="6464800"/>
            <a:ext cx="5029200" cy="274320"/>
          </a:xfrm>
          <a:prstGeom prst="rect">
            <a:avLst/>
          </a:prstGeom>
        </p:spPr>
        <p:txBody>
          <a:bodyPr wrap="none" lIns="0" tIns="0" rIns="0" bIns="0" anchor="b" anchorCtr="0">
            <a:noAutofit/>
          </a:bodyPr>
          <a:lstStyle/>
          <a:p>
            <a:pPr>
              <a:defRPr/>
            </a:pPr>
            <a:r>
              <a:rPr lang="en-US" sz="1000" baseline="30000" dirty="0" smtClean="0">
                <a:solidFill>
                  <a:srgbClr val="FFFFF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FFFFFF"/>
                </a:solidFill>
                <a:cs typeface="Arial" charset="0"/>
              </a:rPr>
              <a:t>"BBH" and "BBH &amp; Co." are registered service marks of Brown Brothers Harriman &amp; Co.</a:t>
            </a:r>
          </a:p>
        </p:txBody>
      </p:sp>
      <p:sp>
        <p:nvSpPr>
          <p:cNvPr id="19"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2"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3"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4"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5"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chemeClr val="bg1"/>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5" name="Picture Placeholder 27"/>
          <p:cNvSpPr>
            <a:spLocks noGrp="1"/>
          </p:cNvSpPr>
          <p:nvPr>
            <p:ph type="pic" sz="quarter" idx="17" hasCustomPrompt="1"/>
          </p:nvPr>
        </p:nvSpPr>
        <p:spPr>
          <a:xfrm>
            <a:off x="1883459" y="3848458"/>
            <a:ext cx="3067233" cy="704088"/>
          </a:xfrm>
        </p:spPr>
        <p:txBody>
          <a:bodyPr lIns="45720" rIns="45720" anchor="ctr" anchorCtr="0">
            <a:noAutofit/>
          </a:bodyPr>
          <a:lstStyle>
            <a:lvl1pPr marL="0" indent="0">
              <a:buFontTx/>
              <a:buNone/>
              <a:defRPr sz="1200" baseline="0">
                <a:solidFill>
                  <a:schemeClr val="bg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Tree>
    <p:extLst>
      <p:ext uri="{BB962C8B-B14F-4D97-AF65-F5344CB8AC3E}">
        <p14:creationId xmlns:p14="http://schemas.microsoft.com/office/powerpoint/2010/main" val="1559305775"/>
      </p:ext>
    </p:extLst>
  </p:cSld>
  <p:clrMapOvr>
    <a:masterClrMapping/>
  </p:clrMapOvr>
  <p:timing>
    <p:tnLst>
      <p:par>
        <p:cTn id="1" dur="indefinite" restart="never" nodeType="tmRoot"/>
      </p:par>
    </p:tnLst>
  </p:timing>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le Slide 2">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t="14348"/>
          <a:stretch>
            <a:fillRect/>
          </a:stretch>
        </p:blipFill>
        <p:spPr bwMode="auto">
          <a:xfrm>
            <a:off x="0" y="203208"/>
            <a:ext cx="9144000" cy="3609256"/>
          </a:xfrm>
          <a:prstGeom prst="rect">
            <a:avLst/>
          </a:prstGeom>
          <a:noFill/>
          <a:ln w="9525">
            <a:noFill/>
            <a:miter lim="800000"/>
            <a:headEnd/>
            <a:tailEnd/>
          </a:ln>
        </p:spPr>
      </p:pic>
      <p:pic>
        <p:nvPicPr>
          <p:cNvPr id="15" name="Picture 14" descr="BBH&amp;Co 100K+186 [Converted].png"/>
          <p:cNvPicPr>
            <a:picLocks noChangeAspect="1"/>
          </p:cNvPicPr>
          <p:nvPr/>
        </p:nvPicPr>
        <p:blipFill>
          <a:blip r:embed="rId3" cstate="print"/>
          <a:stretch>
            <a:fillRect/>
          </a:stretch>
        </p:blipFill>
        <p:spPr>
          <a:xfrm>
            <a:off x="393192" y="3846432"/>
            <a:ext cx="1115568" cy="708122"/>
          </a:xfrm>
          <a:prstGeom prst="rect">
            <a:avLst/>
          </a:prstGeom>
        </p:spPr>
      </p:pic>
      <p:cxnSp>
        <p:nvCxnSpPr>
          <p:cNvPr id="20" name="Straight Connector 19"/>
          <p:cNvCxnSpPr/>
          <p:nvPr/>
        </p:nvCxnSpPr>
        <p:spPr>
          <a:xfrm flipV="1">
            <a:off x="0" y="4718304"/>
            <a:ext cx="8477250" cy="0"/>
          </a:xfrm>
          <a:prstGeom prst="line">
            <a:avLst/>
          </a:prstGeom>
          <a:ln w="19050" cap="flat" cmpd="sng" algn="ctr">
            <a:gradFill flip="none" rotWithShape="1">
              <a:gsLst>
                <a:gs pos="0">
                  <a:schemeClr val="tx2"/>
                </a:gs>
                <a:gs pos="95000">
                  <a:schemeClr val="bg1">
                    <a:alpha val="0"/>
                  </a:schemeClr>
                </a:gs>
              </a:gsLst>
              <a:lin ang="0" scaled="1"/>
              <a:tileRect/>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sp>
        <p:nvSpPr>
          <p:cNvPr id="25" name="Title 1"/>
          <p:cNvSpPr>
            <a:spLocks noGrp="1"/>
          </p:cNvSpPr>
          <p:nvPr>
            <p:ph type="ctrTitle" hasCustomPrompt="1"/>
          </p:nvPr>
        </p:nvSpPr>
        <p:spPr>
          <a:xfrm>
            <a:off x="388938" y="4872165"/>
            <a:ext cx="8358187" cy="430887"/>
          </a:xfrm>
        </p:spPr>
        <p:txBody>
          <a:bodyPr lIns="0" tIns="0" rIns="0" bIns="0" anchor="t">
            <a:spAutoFit/>
          </a:bodyPr>
          <a:lstStyle>
            <a:lvl1pPr algn="l">
              <a:lnSpc>
                <a:spcPct val="100000"/>
              </a:lnSpc>
              <a:defRPr sz="2800">
                <a:solidFill>
                  <a:srgbClr val="3F454F"/>
                </a:solidFill>
                <a:latin typeface="Times New Roman"/>
                <a:cs typeface="Times New Roman"/>
              </a:defRPr>
            </a:lvl1pPr>
          </a:lstStyle>
          <a:p>
            <a:r>
              <a:rPr lang="en-US" dirty="0" smtClean="0"/>
              <a:t>Click to edit Master title slide</a:t>
            </a:r>
            <a:endParaRPr lang="en-US" dirty="0"/>
          </a:p>
        </p:txBody>
      </p:sp>
      <p:sp>
        <p:nvSpPr>
          <p:cNvPr id="26" name="Subtitle 2"/>
          <p:cNvSpPr>
            <a:spLocks noGrp="1"/>
          </p:cNvSpPr>
          <p:nvPr>
            <p:ph type="subTitle" idx="1" hasCustomPrompt="1"/>
          </p:nvPr>
        </p:nvSpPr>
        <p:spPr>
          <a:xfrm>
            <a:off x="389509" y="5378225"/>
            <a:ext cx="8357616" cy="205184"/>
          </a:xfrm>
          <a:prstGeom prst="rect">
            <a:avLst/>
          </a:prstGeom>
        </p:spPr>
        <p:txBody>
          <a:bodyPr lIns="0" tIns="0" rIns="0" bIns="0" anchor="t">
            <a:noAutofit/>
          </a:bodyPr>
          <a:lstStyle>
            <a:lvl1pPr marL="0" indent="0" algn="l">
              <a:lnSpc>
                <a:spcPts val="1600"/>
              </a:lnSpc>
              <a:spcBef>
                <a:spcPts val="0"/>
              </a:spcBef>
              <a:buNone/>
              <a:defRPr sz="16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
        <p:nvSpPr>
          <p:cNvPr id="33"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4"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5"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6"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37"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6" name="Picture Placeholder 27"/>
          <p:cNvSpPr>
            <a:spLocks noGrp="1"/>
          </p:cNvSpPr>
          <p:nvPr>
            <p:ph type="pic" sz="quarter" idx="17" hasCustomPrompt="1"/>
          </p:nvPr>
        </p:nvSpPr>
        <p:spPr>
          <a:xfrm>
            <a:off x="1883459" y="3848458"/>
            <a:ext cx="3067233" cy="704088"/>
          </a:xfrm>
        </p:spPr>
        <p:txBody>
          <a:bodyPr lIns="45720" rIns="45720" anchor="ctr" anchorCtr="0">
            <a:noAutofit/>
          </a:bodyPr>
          <a:lstStyle>
            <a:lvl1pPr marL="0" indent="0">
              <a:buFontTx/>
              <a:buNone/>
              <a:defRPr sz="1200" baseline="0">
                <a:solidFill>
                  <a:schemeClr val="tx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Tree>
    <p:extLst>
      <p:ext uri="{BB962C8B-B14F-4D97-AF65-F5344CB8AC3E}">
        <p14:creationId xmlns:p14="http://schemas.microsoft.com/office/powerpoint/2010/main" val="1970436608"/>
      </p:ext>
    </p:extLst>
  </p:cSld>
  <p:clrMapOvr>
    <a:masterClrMapping/>
  </p:clrMapOvr>
  <p:timing>
    <p:tnLst>
      <p:par>
        <p:cTn id="1" dur="indefinite" restart="never" nodeType="tmRoot"/>
      </p:par>
    </p:tnLst>
  </p:timing>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pic>
        <p:nvPicPr>
          <p:cNvPr id="11" name="Picture 10" descr="DSCF3448_1.JPG"/>
          <p:cNvPicPr>
            <a:picLocks noChangeAspect="1"/>
          </p:cNvPicPr>
          <p:nvPr/>
        </p:nvPicPr>
        <p:blipFill>
          <a:blip r:embed="rId2" cstate="print"/>
          <a:srcRect l="3396" t="4956" r="3157" b="6178"/>
          <a:stretch>
            <a:fillRect/>
          </a:stretch>
        </p:blipFill>
        <p:spPr>
          <a:xfrm>
            <a:off x="365597" y="380332"/>
            <a:ext cx="6482878" cy="4110038"/>
          </a:xfrm>
          <a:prstGeom prst="rect">
            <a:avLst/>
          </a:prstGeom>
        </p:spPr>
      </p:pic>
      <p:pic>
        <p:nvPicPr>
          <p:cNvPr id="12" name="Picture 11" descr="BBH&amp;Co 100K+186 [Converted].png"/>
          <p:cNvPicPr>
            <a:picLocks/>
          </p:cNvPicPr>
          <p:nvPr/>
        </p:nvPicPr>
        <p:blipFill>
          <a:blip r:embed="rId3" cstate="print"/>
          <a:stretch>
            <a:fillRect/>
          </a:stretch>
        </p:blipFill>
        <p:spPr>
          <a:xfrm>
            <a:off x="7000621" y="3786282"/>
            <a:ext cx="1115568" cy="704088"/>
          </a:xfrm>
          <a:prstGeom prst="rect">
            <a:avLst/>
          </a:prstGeom>
        </p:spPr>
      </p:pic>
      <p:sp>
        <p:nvSpPr>
          <p:cNvPr id="13" name="Rectangle 12"/>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sp>
        <p:nvSpPr>
          <p:cNvPr id="8" name="Picture Placeholder 27"/>
          <p:cNvSpPr>
            <a:spLocks noGrp="1"/>
          </p:cNvSpPr>
          <p:nvPr>
            <p:ph type="pic" sz="quarter" idx="17" hasCustomPrompt="1"/>
          </p:nvPr>
        </p:nvSpPr>
        <p:spPr>
          <a:xfrm>
            <a:off x="6992252" y="4858501"/>
            <a:ext cx="1754584" cy="704088"/>
          </a:xfrm>
        </p:spPr>
        <p:txBody>
          <a:bodyPr lIns="45720" rIns="45720" anchor="ctr" anchorCtr="0">
            <a:noAutofit/>
          </a:bodyPr>
          <a:lstStyle>
            <a:lvl1pPr marL="0" indent="0">
              <a:buFontTx/>
              <a:buNone/>
              <a:defRPr sz="1200" baseline="0">
                <a:solidFill>
                  <a:schemeClr val="tx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
        <p:nvSpPr>
          <p:cNvPr id="9"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0"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4"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5"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6"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8" name="Title 1"/>
          <p:cNvSpPr>
            <a:spLocks noGrp="1"/>
          </p:cNvSpPr>
          <p:nvPr>
            <p:ph type="ctrTitle" hasCustomPrompt="1"/>
          </p:nvPr>
        </p:nvSpPr>
        <p:spPr>
          <a:xfrm>
            <a:off x="388938" y="4872165"/>
            <a:ext cx="6459537" cy="430887"/>
          </a:xfrm>
        </p:spPr>
        <p:txBody>
          <a:bodyPr wrap="square" lIns="0" tIns="0" rIns="0" bIns="0" anchor="t">
            <a:noAutofit/>
          </a:bodyPr>
          <a:lstStyle>
            <a:lvl1pPr algn="l">
              <a:lnSpc>
                <a:spcPct val="100000"/>
              </a:lnSpc>
              <a:defRPr sz="2800">
                <a:solidFill>
                  <a:srgbClr val="3F454F"/>
                </a:solidFill>
                <a:latin typeface="Times New Roman"/>
                <a:cs typeface="Times New Roman"/>
              </a:defRPr>
            </a:lvl1pPr>
          </a:lstStyle>
          <a:p>
            <a:r>
              <a:rPr lang="en-US" dirty="0" smtClean="0"/>
              <a:t>Click to edit Master title slide</a:t>
            </a:r>
            <a:endParaRPr lang="en-US" dirty="0"/>
          </a:p>
        </p:txBody>
      </p:sp>
      <p:sp>
        <p:nvSpPr>
          <p:cNvPr id="19" name="Subtitle 2"/>
          <p:cNvSpPr>
            <a:spLocks noGrp="1"/>
          </p:cNvSpPr>
          <p:nvPr>
            <p:ph type="subTitle" idx="1" hasCustomPrompt="1"/>
          </p:nvPr>
        </p:nvSpPr>
        <p:spPr>
          <a:xfrm>
            <a:off x="389509" y="5343797"/>
            <a:ext cx="6459096" cy="205184"/>
          </a:xfrm>
          <a:prstGeom prst="rect">
            <a:avLst/>
          </a:prstGeom>
        </p:spPr>
        <p:txBody>
          <a:bodyPr wrap="square" lIns="0" tIns="0" rIns="0" bIns="0" anchor="t">
            <a:noAutofit/>
          </a:bodyPr>
          <a:lstStyle>
            <a:lvl1pPr marL="0" indent="0" algn="l">
              <a:lnSpc>
                <a:spcPts val="1600"/>
              </a:lnSpc>
              <a:spcBef>
                <a:spcPts val="0"/>
              </a:spcBef>
              <a:buNone/>
              <a:defRPr sz="16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4171309573"/>
      </p:ext>
    </p:extLst>
  </p:cSld>
  <p:clrMapOvr>
    <a:masterClrMapping/>
  </p:clrMapOvr>
  <p:timing>
    <p:tnLst>
      <p:par>
        <p:cTn id="1" dur="indefinite" restart="never" nodeType="tmRoot"/>
      </p:par>
    </p:tnLst>
  </p:timing>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pic>
        <p:nvPicPr>
          <p:cNvPr id="7" name="Picture 6" descr="BBH_Flag_Vertical.tif"/>
          <p:cNvPicPr>
            <a:picLocks noChangeAspect="1"/>
          </p:cNvPicPr>
          <p:nvPr/>
        </p:nvPicPr>
        <p:blipFill>
          <a:blip r:embed="rId2" cstate="print"/>
          <a:srcRect l="5129" t="35878" r="100" b="28072"/>
          <a:stretch>
            <a:fillRect/>
          </a:stretch>
        </p:blipFill>
        <p:spPr>
          <a:xfrm>
            <a:off x="365597" y="384647"/>
            <a:ext cx="6482878" cy="4110038"/>
          </a:xfrm>
          <a:prstGeom prst="rect">
            <a:avLst/>
          </a:prstGeom>
        </p:spPr>
      </p:pic>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pic>
        <p:nvPicPr>
          <p:cNvPr id="15" name="Picture 14" descr="BBH&amp;Co 100K+186 [Converted].png"/>
          <p:cNvPicPr>
            <a:picLocks/>
          </p:cNvPicPr>
          <p:nvPr/>
        </p:nvPicPr>
        <p:blipFill>
          <a:blip r:embed="rId3" cstate="print"/>
          <a:stretch>
            <a:fillRect/>
          </a:stretch>
        </p:blipFill>
        <p:spPr>
          <a:xfrm>
            <a:off x="7000621" y="3786282"/>
            <a:ext cx="1115568" cy="704088"/>
          </a:xfrm>
          <a:prstGeom prst="rect">
            <a:avLst/>
          </a:prstGeom>
        </p:spPr>
      </p:pic>
      <p:sp>
        <p:nvSpPr>
          <p:cNvPr id="8" name="Picture Placeholder 27"/>
          <p:cNvSpPr>
            <a:spLocks noGrp="1"/>
          </p:cNvSpPr>
          <p:nvPr>
            <p:ph type="pic" sz="quarter" idx="17" hasCustomPrompt="1"/>
          </p:nvPr>
        </p:nvSpPr>
        <p:spPr>
          <a:xfrm>
            <a:off x="6992252" y="4858501"/>
            <a:ext cx="1754584" cy="704088"/>
          </a:xfrm>
        </p:spPr>
        <p:txBody>
          <a:bodyPr lIns="45720" rIns="45720" anchor="ctr" anchorCtr="0">
            <a:noAutofit/>
          </a:bodyPr>
          <a:lstStyle>
            <a:lvl1pPr marL="0" indent="0">
              <a:buFontTx/>
              <a:buNone/>
              <a:defRPr sz="1200" baseline="0">
                <a:solidFill>
                  <a:schemeClr val="tx1"/>
                </a:solidFill>
                <a:latin typeface="Calibri" panose="020F0502020204030204" pitchFamily="34" charset="0"/>
              </a:defRPr>
            </a:lvl1pPr>
          </a:lstStyle>
          <a:p>
            <a:r>
              <a:rPr lang="en-US" dirty="0" smtClean="0"/>
              <a:t>Click to</a:t>
            </a:r>
            <a:br>
              <a:rPr lang="en-US" dirty="0" smtClean="0"/>
            </a:br>
            <a:r>
              <a:rPr lang="en-US" dirty="0" smtClean="0"/>
              <a:t>insert logo</a:t>
            </a:r>
            <a:endParaRPr lang="en-US" dirty="0"/>
          </a:p>
        </p:txBody>
      </p:sp>
      <p:sp>
        <p:nvSpPr>
          <p:cNvPr id="9" name="Text Placeholder 18"/>
          <p:cNvSpPr>
            <a:spLocks noGrp="1"/>
          </p:cNvSpPr>
          <p:nvPr>
            <p:ph type="body" sz="quarter" idx="12" hasCustomPrompt="1"/>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0" name="Text Placeholder 18"/>
          <p:cNvSpPr>
            <a:spLocks noGrp="1"/>
          </p:cNvSpPr>
          <p:nvPr>
            <p:ph type="body" sz="quarter" idx="18" hasCustomPrompt="1"/>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2" name="Text Placeholder 18"/>
          <p:cNvSpPr>
            <a:spLocks noGrp="1"/>
          </p:cNvSpPr>
          <p:nvPr>
            <p:ph type="body" sz="quarter" idx="19" hasCustomPrompt="1"/>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3" name="Text Placeholder 18"/>
          <p:cNvSpPr>
            <a:spLocks noGrp="1"/>
          </p:cNvSpPr>
          <p:nvPr>
            <p:ph type="body" sz="quarter" idx="20" hasCustomPrompt="1"/>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4" name="Text Placeholder 18"/>
          <p:cNvSpPr>
            <a:spLocks noGrp="1"/>
          </p:cNvSpPr>
          <p:nvPr>
            <p:ph type="body" sz="quarter" idx="21" hasCustomPrompt="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edit </a:t>
            </a:r>
            <a:br>
              <a:rPr lang="en-US" dirty="0" smtClean="0"/>
            </a:br>
            <a:r>
              <a:rPr lang="en-US" dirty="0" smtClean="0"/>
              <a:t>Presenter’s Name</a:t>
            </a:r>
            <a:br>
              <a:rPr lang="en-US" dirty="0" smtClean="0"/>
            </a:br>
            <a:r>
              <a:rPr lang="en-US" dirty="0" smtClean="0"/>
              <a:t>Title</a:t>
            </a:r>
            <a:br>
              <a:rPr lang="en-US" dirty="0" smtClean="0"/>
            </a:br>
            <a:r>
              <a:rPr lang="en-US" dirty="0" smtClean="0"/>
              <a:t>Phone</a:t>
            </a:r>
            <a:br>
              <a:rPr lang="en-US" dirty="0" smtClean="0"/>
            </a:br>
            <a:r>
              <a:rPr lang="en-US" dirty="0" smtClean="0"/>
              <a:t>Email</a:t>
            </a:r>
            <a:endParaRPr lang="en-US" dirty="0"/>
          </a:p>
        </p:txBody>
      </p:sp>
      <p:sp>
        <p:nvSpPr>
          <p:cNvPr id="19" name="Title 1"/>
          <p:cNvSpPr>
            <a:spLocks noGrp="1"/>
          </p:cNvSpPr>
          <p:nvPr>
            <p:ph type="ctrTitle" hasCustomPrompt="1"/>
          </p:nvPr>
        </p:nvSpPr>
        <p:spPr>
          <a:xfrm>
            <a:off x="388938" y="4872165"/>
            <a:ext cx="6459537" cy="430887"/>
          </a:xfrm>
        </p:spPr>
        <p:txBody>
          <a:bodyPr wrap="square" lIns="0" tIns="0" rIns="0" bIns="0" anchor="t">
            <a:noAutofit/>
          </a:bodyPr>
          <a:lstStyle>
            <a:lvl1pPr algn="l">
              <a:lnSpc>
                <a:spcPct val="100000"/>
              </a:lnSpc>
              <a:defRPr sz="2800">
                <a:solidFill>
                  <a:srgbClr val="3F454F"/>
                </a:solidFill>
                <a:latin typeface="Times New Roman"/>
                <a:cs typeface="Times New Roman"/>
              </a:defRPr>
            </a:lvl1pPr>
          </a:lstStyle>
          <a:p>
            <a:r>
              <a:rPr lang="en-US" dirty="0" smtClean="0"/>
              <a:t>Click to edit Master title slide</a:t>
            </a:r>
            <a:endParaRPr lang="en-US" dirty="0"/>
          </a:p>
        </p:txBody>
      </p:sp>
      <p:sp>
        <p:nvSpPr>
          <p:cNvPr id="20" name="Subtitle 2"/>
          <p:cNvSpPr>
            <a:spLocks noGrp="1"/>
          </p:cNvSpPr>
          <p:nvPr>
            <p:ph type="subTitle" idx="1" hasCustomPrompt="1"/>
          </p:nvPr>
        </p:nvSpPr>
        <p:spPr>
          <a:xfrm>
            <a:off x="389509" y="5343798"/>
            <a:ext cx="6459096" cy="205184"/>
          </a:xfrm>
          <a:prstGeom prst="rect">
            <a:avLst/>
          </a:prstGeom>
        </p:spPr>
        <p:txBody>
          <a:bodyPr wrap="square" lIns="0" tIns="0" rIns="0" bIns="0" anchor="t">
            <a:noAutofit/>
          </a:bodyPr>
          <a:lstStyle>
            <a:lvl1pPr marL="0" indent="0" algn="l">
              <a:lnSpc>
                <a:spcPts val="1600"/>
              </a:lnSpc>
              <a:spcBef>
                <a:spcPts val="0"/>
              </a:spcBef>
              <a:buNone/>
              <a:defRPr sz="16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2717410411"/>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1E006-A282-4053-9DB7-D97AB45576BB}" type="datetimeFigureOut">
              <a:rPr lang="en-US" smtClean="0"/>
              <a:pPr/>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genda Slide 1">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522835" y="1279252"/>
            <a:ext cx="4020318" cy="571500"/>
          </a:xfrm>
        </p:spPr>
        <p:txBody>
          <a:bodyPr>
            <a:noAutofit/>
          </a:bodyPr>
          <a:lstStyle>
            <a:lvl1pPr>
              <a:defRPr sz="2400"/>
            </a:lvl1pPr>
          </a:lstStyle>
          <a:p>
            <a:r>
              <a:rPr lang="en-US" dirty="0" smtClean="0"/>
              <a:t>Click to edit Agenda</a:t>
            </a:r>
            <a:endParaRPr lang="en-US" dirty="0"/>
          </a:p>
        </p:txBody>
      </p:sp>
      <p:sp>
        <p:nvSpPr>
          <p:cNvPr id="12" name="Text Placeholder 11"/>
          <p:cNvSpPr>
            <a:spLocks noGrp="1"/>
          </p:cNvSpPr>
          <p:nvPr>
            <p:ph type="body" sz="quarter" idx="10"/>
          </p:nvPr>
        </p:nvSpPr>
        <p:spPr>
          <a:xfrm>
            <a:off x="2522837" y="2034903"/>
            <a:ext cx="4020317" cy="4177211"/>
          </a:xfrm>
        </p:spPr>
        <p:txBody>
          <a:bodyPr>
            <a:noAutofit/>
          </a:bodyPr>
          <a:lstStyle>
            <a:lvl1pPr marL="341313" indent="-341313">
              <a:buFont typeface="+mj-lt"/>
              <a:buAutoNum type="romanUcPeriod"/>
              <a:defRPr sz="1800">
                <a:latin typeface="Calibri" panose="020F0502020204030204"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p:txBody>
      </p:sp>
      <p:grpSp>
        <p:nvGrpSpPr>
          <p:cNvPr id="2" name="Group 16"/>
          <p:cNvGrpSpPr/>
          <p:nvPr/>
        </p:nvGrpSpPr>
        <p:grpSpPr>
          <a:xfrm>
            <a:off x="253605" y="6428910"/>
            <a:ext cx="7537800" cy="320040"/>
            <a:chOff x="353661" y="6428910"/>
            <a:chExt cx="7537800" cy="320040"/>
          </a:xfrm>
        </p:grpSpPr>
        <p:sp>
          <p:nvSpPr>
            <p:cNvPr id="14" name="Rectangle 13"/>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19" name="Picture 18"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5" name="Rectangle 14"/>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6"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341577493"/>
      </p:ext>
    </p:extLst>
  </p:cSld>
  <p:clrMapOvr>
    <a:masterClrMapping/>
  </p:clrMapOvr>
  <p:timing>
    <p:tnLst>
      <p:par>
        <p:cTn id="1" dur="indefinite" restart="never" nodeType="tmRoot"/>
      </p:par>
    </p:tnLst>
  </p:timing>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Slide 2">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20078" b="20067"/>
          <a:stretch>
            <a:fillRect/>
          </a:stretch>
        </p:blipFill>
        <p:spPr bwMode="auto">
          <a:xfrm>
            <a:off x="369889" y="1268794"/>
            <a:ext cx="3213528" cy="3778694"/>
          </a:xfrm>
          <a:prstGeom prst="rect">
            <a:avLst/>
          </a:prstGeom>
          <a:noFill/>
          <a:ln>
            <a:noFill/>
          </a:ln>
        </p:spPr>
      </p:pic>
      <p:grpSp>
        <p:nvGrpSpPr>
          <p:cNvPr id="2" name="Group 16"/>
          <p:cNvGrpSpPr/>
          <p:nvPr/>
        </p:nvGrpSpPr>
        <p:grpSpPr>
          <a:xfrm>
            <a:off x="253605" y="6428910"/>
            <a:ext cx="7537800" cy="320040"/>
            <a:chOff x="353661" y="6428910"/>
            <a:chExt cx="7537800" cy="320040"/>
          </a:xfrm>
        </p:grpSpPr>
        <p:sp>
          <p:nvSpPr>
            <p:cNvPr id="16" name="Rectangle 15"/>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17" name="Picture 16" descr="BBH_LOGO_CMYK_black_2.png"/>
            <p:cNvPicPr>
              <a:picLocks noChangeAspect="1"/>
            </p:cNvPicPr>
            <p:nvPr/>
          </p:nvPicPr>
          <p:blipFill>
            <a:blip r:embed="rId3" cstate="print"/>
            <a:stretch>
              <a:fillRect/>
            </a:stretch>
          </p:blipFill>
          <p:spPr>
            <a:xfrm>
              <a:off x="353661" y="6487313"/>
              <a:ext cx="2359152" cy="220070"/>
            </a:xfrm>
            <a:prstGeom prst="rect">
              <a:avLst/>
            </a:prstGeom>
          </p:spPr>
        </p:pic>
        <p:cxnSp>
          <p:nvCxnSpPr>
            <p:cNvPr id="18" name="Straight Connector 17"/>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20" name="Title 9"/>
          <p:cNvSpPr>
            <a:spLocks noGrp="1"/>
          </p:cNvSpPr>
          <p:nvPr>
            <p:ph type="title" hasCustomPrompt="1"/>
          </p:nvPr>
        </p:nvSpPr>
        <p:spPr>
          <a:xfrm>
            <a:off x="3647874" y="1279252"/>
            <a:ext cx="4020318" cy="571500"/>
          </a:xfrm>
        </p:spPr>
        <p:txBody>
          <a:bodyPr>
            <a:noAutofit/>
          </a:bodyPr>
          <a:lstStyle>
            <a:lvl1pPr>
              <a:defRPr sz="2400"/>
            </a:lvl1pPr>
          </a:lstStyle>
          <a:p>
            <a:r>
              <a:rPr lang="en-US" dirty="0" smtClean="0"/>
              <a:t>Click to edit Agenda</a:t>
            </a:r>
            <a:endParaRPr lang="en-US" dirty="0"/>
          </a:p>
        </p:txBody>
      </p:sp>
      <p:sp>
        <p:nvSpPr>
          <p:cNvPr id="23" name="Text Placeholder 11"/>
          <p:cNvSpPr>
            <a:spLocks noGrp="1"/>
          </p:cNvSpPr>
          <p:nvPr>
            <p:ph type="body" sz="quarter" idx="10"/>
          </p:nvPr>
        </p:nvSpPr>
        <p:spPr>
          <a:xfrm>
            <a:off x="3647874" y="2034903"/>
            <a:ext cx="4020317" cy="4177211"/>
          </a:xfrm>
        </p:spPr>
        <p:txBody>
          <a:bodyPr>
            <a:noAutofit/>
          </a:bodyPr>
          <a:lstStyle>
            <a:lvl1pPr marL="341313" indent="-341313">
              <a:buFont typeface="+mj-lt"/>
              <a:buAutoNum type="romanUcPeriod"/>
              <a:defRPr sz="1800">
                <a:latin typeface="Calibri" panose="020F0502020204030204"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p:txBody>
      </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1"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3697807000"/>
      </p:ext>
    </p:extLst>
  </p:cSld>
  <p:clrMapOvr>
    <a:masterClrMapping/>
  </p:clrMapOvr>
  <p:timing>
    <p:tnLst>
      <p:par>
        <p:cTn id="1" dur="indefinite" restart="never" nodeType="tmRoot"/>
      </p:par>
    </p:tnLst>
  </p:timing>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genda Slide 3">
    <p:spTree>
      <p:nvGrpSpPr>
        <p:cNvPr id="1" name=""/>
        <p:cNvGrpSpPr/>
        <p:nvPr/>
      </p:nvGrpSpPr>
      <p:grpSpPr>
        <a:xfrm>
          <a:off x="0" y="0"/>
          <a:ext cx="0" cy="0"/>
          <a:chOff x="0" y="0"/>
          <a:chExt cx="0" cy="0"/>
        </a:xfrm>
      </p:grpSpPr>
      <p:pic>
        <p:nvPicPr>
          <p:cNvPr id="17" name="Picture 16" descr="DSCF3448_1.JPG"/>
          <p:cNvPicPr>
            <a:picLocks noChangeAspect="1"/>
          </p:cNvPicPr>
          <p:nvPr/>
        </p:nvPicPr>
        <p:blipFill>
          <a:blip r:embed="rId2" cstate="print"/>
          <a:srcRect l="17723" t="2512" r="33475"/>
          <a:stretch>
            <a:fillRect/>
          </a:stretch>
        </p:blipFill>
        <p:spPr>
          <a:xfrm>
            <a:off x="369888" y="1266826"/>
            <a:ext cx="3162300" cy="4211340"/>
          </a:xfrm>
          <a:prstGeom prst="rect">
            <a:avLst/>
          </a:prstGeom>
        </p:spPr>
      </p:pic>
      <p:grpSp>
        <p:nvGrpSpPr>
          <p:cNvPr id="2" name="Group 16"/>
          <p:cNvGrpSpPr/>
          <p:nvPr/>
        </p:nvGrpSpPr>
        <p:grpSpPr>
          <a:xfrm>
            <a:off x="253605" y="6428910"/>
            <a:ext cx="7537800" cy="320040"/>
            <a:chOff x="353661" y="6428910"/>
            <a:chExt cx="7537800" cy="320040"/>
          </a:xfrm>
        </p:grpSpPr>
        <p:sp>
          <p:nvSpPr>
            <p:cNvPr id="19" name="Rectangle 18"/>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23" name="Picture 22" descr="BBH_LOGO_CMYK_black_2.png"/>
            <p:cNvPicPr>
              <a:picLocks noChangeAspect="1"/>
            </p:cNvPicPr>
            <p:nvPr/>
          </p:nvPicPr>
          <p:blipFill>
            <a:blip r:embed="rId3" cstate="print"/>
            <a:stretch>
              <a:fillRect/>
            </a:stretch>
          </p:blipFill>
          <p:spPr>
            <a:xfrm>
              <a:off x="353661" y="6487313"/>
              <a:ext cx="2359152" cy="220070"/>
            </a:xfrm>
            <a:prstGeom prst="rect">
              <a:avLst/>
            </a:prstGeom>
          </p:spPr>
        </p:pic>
        <p:cxnSp>
          <p:nvCxnSpPr>
            <p:cNvPr id="24" name="Straight Connector 2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itle 9"/>
          <p:cNvSpPr>
            <a:spLocks noGrp="1"/>
          </p:cNvSpPr>
          <p:nvPr>
            <p:ph type="title" hasCustomPrompt="1"/>
          </p:nvPr>
        </p:nvSpPr>
        <p:spPr>
          <a:xfrm>
            <a:off x="3647874" y="1279252"/>
            <a:ext cx="4020318" cy="571500"/>
          </a:xfrm>
        </p:spPr>
        <p:txBody>
          <a:bodyPr>
            <a:noAutofit/>
          </a:bodyPr>
          <a:lstStyle>
            <a:lvl1pPr>
              <a:defRPr sz="2400"/>
            </a:lvl1pPr>
          </a:lstStyle>
          <a:p>
            <a:r>
              <a:rPr lang="en-US" dirty="0" smtClean="0"/>
              <a:t>Click to edit Agenda</a:t>
            </a:r>
            <a:endParaRPr lang="en-US" dirty="0"/>
          </a:p>
        </p:txBody>
      </p:sp>
      <p:sp>
        <p:nvSpPr>
          <p:cNvPr id="20" name="Text Placeholder 11"/>
          <p:cNvSpPr>
            <a:spLocks noGrp="1"/>
          </p:cNvSpPr>
          <p:nvPr>
            <p:ph type="body" sz="quarter" idx="10"/>
          </p:nvPr>
        </p:nvSpPr>
        <p:spPr>
          <a:xfrm>
            <a:off x="3647874" y="2034903"/>
            <a:ext cx="4020317" cy="4177211"/>
          </a:xfrm>
        </p:spPr>
        <p:txBody>
          <a:bodyPr>
            <a:noAutofit/>
          </a:bodyPr>
          <a:lstStyle>
            <a:lvl1pPr marL="341313" indent="-341313">
              <a:buFont typeface="+mj-lt"/>
              <a:buAutoNum type="romanUcPeriod"/>
              <a:defRPr sz="1800">
                <a:latin typeface="Calibri" panose="020F0502020204030204"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p:txBody>
      </p:sp>
      <p:sp>
        <p:nvSpPr>
          <p:cNvPr id="12" name="Rectangle 11"/>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4"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695576705"/>
      </p:ext>
    </p:extLst>
  </p:cSld>
  <p:clrMapOvr>
    <a:masterClrMapping/>
  </p:clrMapOvr>
  <p:timing>
    <p:tnLst>
      <p:par>
        <p:cTn id="1" dur="indefinite" restart="never" nodeType="tmRoot"/>
      </p:par>
    </p:tnLst>
  </p:timing>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genda Slide 4">
    <p:spTree>
      <p:nvGrpSpPr>
        <p:cNvPr id="1" name=""/>
        <p:cNvGrpSpPr/>
        <p:nvPr/>
      </p:nvGrpSpPr>
      <p:grpSpPr>
        <a:xfrm>
          <a:off x="0" y="0"/>
          <a:ext cx="0" cy="0"/>
          <a:chOff x="0" y="0"/>
          <a:chExt cx="0" cy="0"/>
        </a:xfrm>
      </p:grpSpPr>
      <p:pic>
        <p:nvPicPr>
          <p:cNvPr id="16" name="Picture 15" descr="BBH_Flag_Vertical.tif"/>
          <p:cNvPicPr>
            <a:picLocks noChangeAspect="1"/>
          </p:cNvPicPr>
          <p:nvPr/>
        </p:nvPicPr>
        <p:blipFill>
          <a:blip r:embed="rId2" cstate="print"/>
          <a:srcRect l="7537" t="25718" r="6265" b="6339"/>
          <a:stretch>
            <a:fillRect/>
          </a:stretch>
        </p:blipFill>
        <p:spPr>
          <a:xfrm>
            <a:off x="369890" y="1277939"/>
            <a:ext cx="3152775" cy="4141787"/>
          </a:xfrm>
          <a:prstGeom prst="rect">
            <a:avLst/>
          </a:prstGeom>
          <a:noFill/>
          <a:ln>
            <a:noFill/>
          </a:ln>
        </p:spPr>
      </p:pic>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18" name="Picture 17" descr="BBH_LOGO_CMYK_black_2.png"/>
            <p:cNvPicPr>
              <a:picLocks noChangeAspect="1"/>
            </p:cNvPicPr>
            <p:nvPr/>
          </p:nvPicPr>
          <p:blipFill>
            <a:blip r:embed="rId3"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itle 9"/>
          <p:cNvSpPr>
            <a:spLocks noGrp="1"/>
          </p:cNvSpPr>
          <p:nvPr>
            <p:ph type="title" hasCustomPrompt="1"/>
          </p:nvPr>
        </p:nvSpPr>
        <p:spPr>
          <a:xfrm>
            <a:off x="3647874" y="1279252"/>
            <a:ext cx="4020318" cy="571500"/>
          </a:xfrm>
        </p:spPr>
        <p:txBody>
          <a:bodyPr>
            <a:noAutofit/>
          </a:bodyPr>
          <a:lstStyle>
            <a:lvl1pPr>
              <a:defRPr sz="2400"/>
            </a:lvl1pPr>
          </a:lstStyle>
          <a:p>
            <a:r>
              <a:rPr lang="en-US" dirty="0" smtClean="0"/>
              <a:t>Click to edit Agenda</a:t>
            </a:r>
            <a:endParaRPr lang="en-US" dirty="0"/>
          </a:p>
        </p:txBody>
      </p:sp>
      <p:sp>
        <p:nvSpPr>
          <p:cNvPr id="20" name="Text Placeholder 11"/>
          <p:cNvSpPr>
            <a:spLocks noGrp="1"/>
          </p:cNvSpPr>
          <p:nvPr>
            <p:ph type="body" sz="quarter" idx="10"/>
          </p:nvPr>
        </p:nvSpPr>
        <p:spPr>
          <a:xfrm>
            <a:off x="3647874" y="2034903"/>
            <a:ext cx="4020317" cy="4177211"/>
          </a:xfrm>
        </p:spPr>
        <p:txBody>
          <a:bodyPr>
            <a:noAutofit/>
          </a:bodyPr>
          <a:lstStyle>
            <a:lvl1pPr marL="341313" indent="-341313">
              <a:buFont typeface="+mj-lt"/>
              <a:buAutoNum type="romanUcPeriod"/>
              <a:defRPr sz="1800">
                <a:latin typeface="Calibri" panose="020F0502020204030204"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p:txBody>
      </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1"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2836766974"/>
      </p:ext>
    </p:extLst>
  </p:cSld>
  <p:clrMapOvr>
    <a:masterClrMapping/>
  </p:clrMapOvr>
  <p:timing>
    <p:tnLst>
      <p:par>
        <p:cTn id="1" dur="indefinite" restart="never" nodeType="tmRoot"/>
      </p:par>
    </p:tnLst>
  </p:timing>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_Section Header 2">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rgbClr val="B3B3B7"/>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sp>
        <p:nvSpPr>
          <p:cNvPr id="8"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4063224154"/>
      </p:ext>
    </p:extLst>
  </p:cSld>
  <p:clrMapOvr>
    <a:masterClrMapping/>
  </p:clrMapOvr>
  <p:timing>
    <p:tnLst>
      <p:par>
        <p:cTn id="1" dur="indefinite" restart="never" nodeType="tmRoot"/>
      </p:par>
    </p:tnLst>
  </p:timing>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_Section Header 2">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rgbClr val="76869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sp>
        <p:nvSpPr>
          <p:cNvPr id="8"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2954366274"/>
      </p:ext>
    </p:extLst>
  </p:cSld>
  <p:clrMapOvr>
    <a:masterClrMapping/>
  </p:clrMapOvr>
  <p:timing>
    <p:tnLst>
      <p:par>
        <p:cTn id="1" dur="indefinite" restart="never" nodeType="tmRoot"/>
      </p:par>
    </p:tnLst>
  </p:timing>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10"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pic>
        <p:nvPicPr>
          <p:cNvPr id="8" name="Picture 7" descr="BBH&amp;Co 100K+186 [Converted].png"/>
          <p:cNvPicPr>
            <a:picLocks/>
          </p:cNvPicPr>
          <p:nvPr/>
        </p:nvPicPr>
        <p:blipFill>
          <a:blip r:embed="rId2" cstate="print"/>
          <a:stretch>
            <a:fillRect/>
          </a:stretch>
        </p:blipFill>
        <p:spPr>
          <a:xfrm>
            <a:off x="7000621" y="4043390"/>
            <a:ext cx="1115568" cy="704088"/>
          </a:xfrm>
          <a:prstGeom prst="rect">
            <a:avLst/>
          </a:prstGeom>
        </p:spPr>
      </p:pic>
      <p:sp>
        <p:nvSpPr>
          <p:cNvPr id="15" name="Rectangle 14"/>
          <p:cNvSpPr/>
          <p:nvPr userDrawn="1"/>
        </p:nvSpPr>
        <p:spPr>
          <a:xfrm>
            <a:off x="362584" y="641822"/>
            <a:ext cx="6501384" cy="4105656"/>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9"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Tree>
    <p:extLst>
      <p:ext uri="{BB962C8B-B14F-4D97-AF65-F5344CB8AC3E}">
        <p14:creationId xmlns:p14="http://schemas.microsoft.com/office/powerpoint/2010/main" val="2537654577"/>
      </p:ext>
    </p:extLst>
  </p:cSld>
  <p:clrMapOvr>
    <a:masterClrMapping/>
  </p:clrMapOvr>
  <p:timing>
    <p:tnLst>
      <p:par>
        <p:cTn id="1" dur="indefinite" restart="never" nodeType="tmRoot"/>
      </p:par>
    </p:tnLst>
  </p:timing>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rgbClr val="E0AA0F"/>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sp>
        <p:nvSpPr>
          <p:cNvPr id="8"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2425992712"/>
      </p:ext>
    </p:extLst>
  </p:cSld>
  <p:clrMapOvr>
    <a:masterClrMapping/>
  </p:clrMapOvr>
  <p:timing>
    <p:tnLst>
      <p:par>
        <p:cTn id="1" dur="indefinite" restart="never" nodeType="tmRoot"/>
      </p:par>
    </p:tnLst>
  </p:timing>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ction Header 7">
    <p:spTree>
      <p:nvGrpSpPr>
        <p:cNvPr id="1" name=""/>
        <p:cNvGrpSpPr/>
        <p:nvPr/>
      </p:nvGrpSpPr>
      <p:grpSpPr>
        <a:xfrm>
          <a:off x="0" y="0"/>
          <a:ext cx="0" cy="0"/>
          <a:chOff x="0" y="0"/>
          <a:chExt cx="0" cy="0"/>
        </a:xfrm>
      </p:grpSpPr>
      <p:sp>
        <p:nvSpPr>
          <p:cNvPr id="15" name="Rectangle 14"/>
          <p:cNvSpPr/>
          <p:nvPr/>
        </p:nvSpPr>
        <p:spPr>
          <a:xfrm>
            <a:off x="362584" y="641822"/>
            <a:ext cx="6503035" cy="4105656"/>
          </a:xfrm>
          <a:prstGeom prst="rect">
            <a:avLst/>
          </a:prstGeom>
          <a:solidFill>
            <a:srgbClr val="AB062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sp>
        <p:nvSpPr>
          <p:cNvPr id="8" name="Title 1"/>
          <p:cNvSpPr>
            <a:spLocks noGrp="1"/>
          </p:cNvSpPr>
          <p:nvPr>
            <p:ph type="ctrTitle" hasCustomPrompt="1"/>
          </p:nvPr>
        </p:nvSpPr>
        <p:spPr>
          <a:xfrm>
            <a:off x="362584" y="4155935"/>
            <a:ext cx="6501384" cy="452279"/>
          </a:xfrm>
        </p:spPr>
        <p:txBody>
          <a:bodyPr lIns="91440" tIns="0" rIns="91440" bIns="0" anchor="b" anchorCtr="0">
            <a:noAutofit/>
          </a:bodyPr>
          <a:lstStyle>
            <a:lvl1pPr marL="341313" indent="-341313" algn="l">
              <a:lnSpc>
                <a:spcPct val="100000"/>
              </a:lnSpc>
              <a:defRPr sz="2800">
                <a:solidFill>
                  <a:schemeClr val="bg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62584" y="4920501"/>
            <a:ext cx="6501384" cy="370400"/>
          </a:xfrm>
          <a:prstGeom prst="rect">
            <a:avLst/>
          </a:prstGeom>
        </p:spPr>
        <p:txBody>
          <a:bodyPr rIns="9144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pic>
        <p:nvPicPr>
          <p:cNvPr id="13" name="Picture 12" descr="BBH&amp;Co 100K+186 [Converted].png"/>
          <p:cNvPicPr>
            <a:picLocks/>
          </p:cNvPicPr>
          <p:nvPr/>
        </p:nvPicPr>
        <p:blipFill>
          <a:blip r:embed="rId2" cstate="print"/>
          <a:stretch>
            <a:fillRect/>
          </a:stretch>
        </p:blipFill>
        <p:spPr>
          <a:xfrm>
            <a:off x="7000621" y="4043390"/>
            <a:ext cx="1115568" cy="704088"/>
          </a:xfrm>
          <a:prstGeom prst="rect">
            <a:avLst/>
          </a:prstGeom>
        </p:spPr>
      </p:pic>
    </p:spTree>
    <p:extLst>
      <p:ext uri="{BB962C8B-B14F-4D97-AF65-F5344CB8AC3E}">
        <p14:creationId xmlns:p14="http://schemas.microsoft.com/office/powerpoint/2010/main" val="1258690623"/>
      </p:ext>
    </p:extLst>
  </p:cSld>
  <p:clrMapOvr>
    <a:masterClrMapping/>
  </p:clrMapOvr>
  <p:timing>
    <p:tnLst>
      <p:par>
        <p:cTn id="1" dur="indefinite" restart="never" nodeType="tmRoot"/>
      </p:par>
    </p:tnLst>
  </p:timing>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Section Header 2">
    <p:spTree>
      <p:nvGrpSpPr>
        <p:cNvPr id="1" name=""/>
        <p:cNvGrpSpPr/>
        <p:nvPr/>
      </p:nvGrpSpPr>
      <p:grpSpPr>
        <a:xfrm>
          <a:off x="0" y="0"/>
          <a:ext cx="0" cy="0"/>
          <a:chOff x="0" y="0"/>
          <a:chExt cx="0" cy="0"/>
        </a:xfrm>
      </p:grpSpPr>
      <p:sp>
        <p:nvSpPr>
          <p:cNvPr id="15" name="Rectangle 14"/>
          <p:cNvSpPr/>
          <p:nvPr/>
        </p:nvSpPr>
        <p:spPr>
          <a:xfrm>
            <a:off x="362584" y="641822"/>
            <a:ext cx="3145536" cy="4114800"/>
          </a:xfrm>
          <a:prstGeom prst="rect">
            <a:avLst/>
          </a:prstGeom>
          <a:solidFill>
            <a:srgbClr val="B3B3B7"/>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9"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2639561392"/>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1E006-A282-4053-9DB7-D97AB45576BB}"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5_Section Header 2">
    <p:spTree>
      <p:nvGrpSpPr>
        <p:cNvPr id="1" name=""/>
        <p:cNvGrpSpPr/>
        <p:nvPr/>
      </p:nvGrpSpPr>
      <p:grpSpPr>
        <a:xfrm>
          <a:off x="0" y="0"/>
          <a:ext cx="0" cy="0"/>
          <a:chOff x="0" y="0"/>
          <a:chExt cx="0" cy="0"/>
        </a:xfrm>
      </p:grpSpPr>
      <p:sp>
        <p:nvSpPr>
          <p:cNvPr id="15" name="Rectangle 14"/>
          <p:cNvSpPr/>
          <p:nvPr/>
        </p:nvSpPr>
        <p:spPr>
          <a:xfrm>
            <a:off x="362584" y="641822"/>
            <a:ext cx="3145536" cy="4114800"/>
          </a:xfrm>
          <a:prstGeom prst="rect">
            <a:avLst/>
          </a:prstGeom>
          <a:solidFill>
            <a:srgbClr val="76869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9"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3468180131"/>
      </p:ext>
    </p:extLst>
  </p:cSld>
  <p:clrMapOvr>
    <a:masterClrMapping/>
  </p:clrMapOvr>
  <p:timing>
    <p:tnLst>
      <p:par>
        <p:cTn id="1" dur="indefinite" restart="never" nodeType="tmRoot"/>
      </p:par>
    </p:tnLst>
  </p:timing>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_Section Header 2">
    <p:spTree>
      <p:nvGrpSpPr>
        <p:cNvPr id="1" name=""/>
        <p:cNvGrpSpPr/>
        <p:nvPr/>
      </p:nvGrpSpPr>
      <p:grpSpPr>
        <a:xfrm>
          <a:off x="0" y="0"/>
          <a:ext cx="0" cy="0"/>
          <a:chOff x="0" y="0"/>
          <a:chExt cx="0" cy="0"/>
        </a:xfrm>
      </p:grpSpPr>
      <p:sp>
        <p:nvSpPr>
          <p:cNvPr id="15" name="Rectangle 14"/>
          <p:cNvSpPr/>
          <p:nvPr/>
        </p:nvSpPr>
        <p:spPr>
          <a:xfrm>
            <a:off x="362584" y="641822"/>
            <a:ext cx="3145536" cy="4114800"/>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9"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2405379911"/>
      </p:ext>
    </p:extLst>
  </p:cSld>
  <p:clrMapOvr>
    <a:masterClrMapping/>
  </p:clrMapOvr>
  <p:timing>
    <p:tnLst>
      <p:par>
        <p:cTn id="1" dur="indefinite" restart="never" nodeType="tmRoot"/>
      </p:par>
    </p:tnLst>
  </p:timing>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Section Header 3">
    <p:spTree>
      <p:nvGrpSpPr>
        <p:cNvPr id="1" name=""/>
        <p:cNvGrpSpPr/>
        <p:nvPr/>
      </p:nvGrpSpPr>
      <p:grpSpPr>
        <a:xfrm>
          <a:off x="0" y="0"/>
          <a:ext cx="0" cy="0"/>
          <a:chOff x="0" y="0"/>
          <a:chExt cx="0" cy="0"/>
        </a:xfrm>
      </p:grpSpPr>
      <p:sp>
        <p:nvSpPr>
          <p:cNvPr id="15" name="Rectangle 14"/>
          <p:cNvSpPr/>
          <p:nvPr/>
        </p:nvSpPr>
        <p:spPr>
          <a:xfrm>
            <a:off x="445078" y="621703"/>
            <a:ext cx="3145536" cy="4114800"/>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9"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0"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70256822"/>
      </p:ext>
    </p:extLst>
  </p:cSld>
  <p:clrMapOvr>
    <a:masterClrMapping/>
  </p:clrMapOvr>
  <p:timing>
    <p:tnLst>
      <p:par>
        <p:cTn id="1" dur="indefinite" restart="never" nodeType="tmRoot"/>
      </p:par>
    </p:tnLst>
  </p:timing>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Section Header 8">
    <p:spTree>
      <p:nvGrpSpPr>
        <p:cNvPr id="1" name=""/>
        <p:cNvGrpSpPr/>
        <p:nvPr/>
      </p:nvGrpSpPr>
      <p:grpSpPr>
        <a:xfrm>
          <a:off x="0" y="0"/>
          <a:ext cx="0" cy="0"/>
          <a:chOff x="0" y="0"/>
          <a:chExt cx="0" cy="0"/>
        </a:xfrm>
      </p:grpSpPr>
      <p:sp>
        <p:nvSpPr>
          <p:cNvPr id="15" name="Rectangle 14"/>
          <p:cNvSpPr/>
          <p:nvPr/>
        </p:nvSpPr>
        <p:spPr>
          <a:xfrm>
            <a:off x="369889" y="641822"/>
            <a:ext cx="3147367" cy="4115916"/>
          </a:xfrm>
          <a:prstGeom prst="rect">
            <a:avLst/>
          </a:prstGeom>
          <a:solidFill>
            <a:srgbClr val="AB0623"/>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7" name="Picture 6" descr="BBH&amp;Co 100K+186 [Converted].png"/>
          <p:cNvPicPr>
            <a:picLocks noChangeAspect="1"/>
          </p:cNvPicPr>
          <p:nvPr/>
        </p:nvPicPr>
        <p:blipFill>
          <a:blip r:embed="rId2" cstate="print"/>
          <a:stretch>
            <a:fillRect/>
          </a:stretch>
        </p:blipFill>
        <p:spPr>
          <a:xfrm>
            <a:off x="3718867" y="4004825"/>
            <a:ext cx="1186133" cy="752914"/>
          </a:xfrm>
          <a:prstGeom prst="rect">
            <a:avLst/>
          </a:prstGeom>
        </p:spPr>
      </p:pic>
      <p:sp>
        <p:nvSpPr>
          <p:cNvPr id="11" name="Rectangle 10"/>
          <p:cNvSpPr/>
          <p:nvPr/>
        </p:nvSpPr>
        <p:spPr bwMode="black">
          <a:xfrm>
            <a:off x="377177" y="6466523"/>
            <a:ext cx="5029200" cy="274320"/>
          </a:xfrm>
          <a:prstGeom prst="rect">
            <a:avLst/>
          </a:prstGeom>
        </p:spPr>
        <p:txBody>
          <a:bodyPr wrap="none" lIns="0" tIns="0" rIns="0" bIns="0" anchor="b" anchorCtr="0">
            <a:noAutofit/>
          </a:bodyPr>
          <a:lstStyle/>
          <a:p>
            <a:pPr>
              <a:defRPr/>
            </a:pPr>
            <a:r>
              <a:rPr lang="en-US" sz="1000" baseline="30000" dirty="0" smtClean="0">
                <a:solidFill>
                  <a:srgbClr val="3F454F"/>
                </a:solidFill>
                <a:cs typeface="Arial" charset="0"/>
              </a:rPr>
              <a:t>©2015 Brown Brothers Harriman &amp; Co. Confidential &amp; Proprietary. Not to be reproduced without the explicit consent of BBH &amp; Co. </a:t>
            </a:r>
          </a:p>
          <a:p>
            <a:pPr>
              <a:defRPr/>
            </a:pPr>
            <a:r>
              <a:rPr lang="en-US" sz="1000" baseline="30000" dirty="0" smtClean="0">
                <a:solidFill>
                  <a:srgbClr val="3F454F"/>
                </a:solidFill>
                <a:cs typeface="Arial" charset="0"/>
              </a:rPr>
              <a:t>"BBH" and "BBH &amp; Co." are registered service marks of Brown Brothers Harriman &amp; Co.</a:t>
            </a:r>
          </a:p>
        </p:txBody>
      </p:sp>
      <p:sp>
        <p:nvSpPr>
          <p:cNvPr id="8" name="Title 1"/>
          <p:cNvSpPr>
            <a:spLocks noGrp="1"/>
          </p:cNvSpPr>
          <p:nvPr>
            <p:ph type="ctrTitle" hasCustomPrompt="1"/>
          </p:nvPr>
        </p:nvSpPr>
        <p:spPr>
          <a:xfrm>
            <a:off x="3590614" y="2057275"/>
            <a:ext cx="5175504" cy="452279"/>
          </a:xfrm>
        </p:spPr>
        <p:txBody>
          <a:bodyPr rIns="0" bIns="0" anchor="b" anchorCtr="0">
            <a:noAutofit/>
          </a:bodyPr>
          <a:lstStyle>
            <a:lvl1pPr marL="341313" indent="-341313" algn="l">
              <a:lnSpc>
                <a:spcPct val="100000"/>
              </a:lnSpc>
              <a:defRPr sz="2800">
                <a:solidFill>
                  <a:schemeClr val="tx1"/>
                </a:solidFill>
                <a:latin typeface="Times New Roman"/>
                <a:cs typeface="Times New Roman"/>
              </a:defRPr>
            </a:lvl1pPr>
          </a:lstStyle>
          <a:p>
            <a:r>
              <a:rPr lang="en-US" dirty="0" smtClean="0"/>
              <a:t>Click to edit Master title slide</a:t>
            </a:r>
            <a:endParaRPr lang="en-US" dirty="0"/>
          </a:p>
        </p:txBody>
      </p:sp>
      <p:sp>
        <p:nvSpPr>
          <p:cNvPr id="12" name="Subtitle 2"/>
          <p:cNvSpPr>
            <a:spLocks noGrp="1"/>
          </p:cNvSpPr>
          <p:nvPr>
            <p:ph type="subTitle" idx="1" hasCustomPrompt="1"/>
          </p:nvPr>
        </p:nvSpPr>
        <p:spPr>
          <a:xfrm>
            <a:off x="3590614" y="2679104"/>
            <a:ext cx="5175504" cy="370400"/>
          </a:xfrm>
          <a:prstGeom prst="rect">
            <a:avLst/>
          </a:prstGeom>
        </p:spPr>
        <p:txBody>
          <a:bodyPr rIns="0" anchor="t">
            <a:noAutofit/>
          </a:bodyPr>
          <a:lstStyle>
            <a:lvl1pPr marL="0" indent="0" algn="l">
              <a:lnSpc>
                <a:spcPts val="1600"/>
              </a:lnSpc>
              <a:spcBef>
                <a:spcPts val="0"/>
              </a:spcBef>
              <a:buNone/>
              <a:defRPr sz="2200" b="0" i="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date or subhead</a:t>
            </a:r>
            <a:endParaRPr lang="en-US" dirty="0"/>
          </a:p>
        </p:txBody>
      </p:sp>
    </p:spTree>
    <p:extLst>
      <p:ext uri="{BB962C8B-B14F-4D97-AF65-F5344CB8AC3E}">
        <p14:creationId xmlns:p14="http://schemas.microsoft.com/office/powerpoint/2010/main" val="2960775231"/>
      </p:ext>
    </p:extLst>
  </p:cSld>
  <p:clrMapOvr>
    <a:masterClrMapping/>
  </p:clrMapOvr>
  <p:timing>
    <p:tnLst>
      <p:par>
        <p:cTn id="1" dur="indefinite" restart="never" nodeType="tmRoot"/>
      </p:par>
    </p:tnLst>
  </p:timing>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Content and Subhead">
    <p:spTree>
      <p:nvGrpSpPr>
        <p:cNvPr id="1" name=""/>
        <p:cNvGrpSpPr/>
        <p:nvPr/>
      </p:nvGrpSpPr>
      <p:grpSpPr>
        <a:xfrm>
          <a:off x="0" y="0"/>
          <a:ext cx="0" cy="0"/>
          <a:chOff x="0" y="0"/>
          <a:chExt cx="0" cy="0"/>
        </a:xfrm>
      </p:grpSpPr>
      <p:sp>
        <p:nvSpPr>
          <p:cNvPr id="8" name="Title 7"/>
          <p:cNvSpPr>
            <a:spLocks noGrp="1"/>
          </p:cNvSpPr>
          <p:nvPr>
            <p:ph type="title"/>
          </p:nvPr>
        </p:nvSpPr>
        <p:spPr>
          <a:xfrm>
            <a:off x="257872" y="26440"/>
            <a:ext cx="8229600" cy="842240"/>
          </a:xfrm>
        </p:spPr>
        <p:txBody>
          <a:bodyPr anchor="b" anchorCtr="0">
            <a:noAutofit/>
          </a:bodyPr>
          <a:lstStyle>
            <a:lvl1pPr>
              <a:defRPr sz="2400" b="0"/>
            </a:lvl1pPr>
          </a:lstStyle>
          <a:p>
            <a:r>
              <a:rPr lang="en-US" smtClean="0"/>
              <a:t>Click to edit Master title style</a:t>
            </a:r>
            <a:endParaRPr lang="en-US" dirty="0"/>
          </a:p>
        </p:txBody>
      </p:sp>
      <p:cxnSp>
        <p:nvCxnSpPr>
          <p:cNvPr id="9" name="Straight Connector 8"/>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7" name="Rectangle 16"/>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18" name="Picture 17"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9" name="Straight Connector 18"/>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4" name="Text Placeholder 13"/>
          <p:cNvSpPr>
            <a:spLocks noGrp="1"/>
          </p:cNvSpPr>
          <p:nvPr>
            <p:ph type="body" sz="quarter" idx="12"/>
          </p:nvPr>
        </p:nvSpPr>
        <p:spPr>
          <a:xfrm>
            <a:off x="257872" y="868681"/>
            <a:ext cx="8229600" cy="350521"/>
          </a:xfrm>
        </p:spPr>
        <p:txBody>
          <a:bodyPr>
            <a:noAutofit/>
          </a:bodyPr>
          <a:lstStyle>
            <a:lvl1pPr>
              <a:buFontTx/>
              <a:buNone/>
              <a:defRPr lang="en-US" sz="1800" kern="1200" dirty="0" smtClean="0">
                <a:solidFill>
                  <a:srgbClr val="5F5F5F"/>
                </a:solidFill>
                <a:latin typeface="Calibri" panose="020F0502020204030204" pitchFamily="34" charset="0"/>
                <a:ea typeface="+mn-ea"/>
                <a:cs typeface="Times New Roman" pitchFamily="18" charset="0"/>
              </a:defRPr>
            </a:lvl1pPr>
          </a:lstStyle>
          <a:p>
            <a:pPr lvl="0"/>
            <a:r>
              <a:rPr lang="en-US" smtClean="0"/>
              <a:t>Click to edit Master text styles</a:t>
            </a:r>
          </a:p>
        </p:txBody>
      </p:sp>
      <p:sp>
        <p:nvSpPr>
          <p:cNvPr id="13" name="Rectangle 1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5"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D072DDCE-E6DE-4191-8ECD-141C70C63891}" type="slidenum">
              <a:rPr lang="en-US" smtClean="0">
                <a:solidFill>
                  <a:srgbClr val="3F454F"/>
                </a:solidFill>
              </a:rPr>
              <a:pPr/>
              <a:t>‹#›</a:t>
            </a:fld>
            <a:endParaRPr lang="en-US" dirty="0">
              <a:solidFill>
                <a:srgbClr val="3F454F"/>
              </a:solidFill>
            </a:endParaRPr>
          </a:p>
        </p:txBody>
      </p:sp>
      <p:sp>
        <p:nvSpPr>
          <p:cNvPr id="20" name="Text Placeholder 10"/>
          <p:cNvSpPr>
            <a:spLocks noGrp="1"/>
          </p:cNvSpPr>
          <p:nvPr>
            <p:ph type="body" sz="quarter" idx="10"/>
          </p:nvPr>
        </p:nvSpPr>
        <p:spPr>
          <a:xfrm>
            <a:off x="259846" y="1362456"/>
            <a:ext cx="8227626" cy="5029200"/>
          </a:xfrm>
        </p:spPr>
        <p:txBody>
          <a:bodyPr>
            <a:noAutofit/>
          </a:bodyPr>
          <a:lstStyle>
            <a:lvl1pPr marL="285750" indent="-171450">
              <a:spcBef>
                <a:spcPts val="0"/>
              </a:spcBef>
              <a:spcAft>
                <a:spcPts val="1200"/>
              </a:spcAft>
              <a:defRPr sz="1600" b="0">
                <a:latin typeface="Calibri" panose="020F0502020204030204" pitchFamily="34" charset="0"/>
              </a:defRPr>
            </a:lvl1pPr>
            <a:lvl2pPr marL="571500" indent="-168275" defTabSz="457200">
              <a:spcBef>
                <a:spcPts val="0"/>
              </a:spcBef>
              <a:spcAft>
                <a:spcPts val="400"/>
              </a:spcAft>
              <a:buFont typeface="Arial" panose="020B0604020202020204" pitchFamily="34" charset="0"/>
              <a:buChar char="•"/>
              <a:defRPr sz="1400">
                <a:latin typeface="Calibri" panose="020F0502020204030204" pitchFamily="34" charset="0"/>
              </a:defRPr>
            </a:lvl2pPr>
            <a:lvl3pPr marL="854075" indent="-171450">
              <a:spcBef>
                <a:spcPts val="0"/>
              </a:spcBef>
              <a:spcAft>
                <a:spcPts val="400"/>
              </a:spcAft>
              <a:buSzPct val="90000"/>
              <a:buFont typeface="Calibri" panose="020F0502020204030204" pitchFamily="34" charset="0"/>
              <a:buChar char="-"/>
              <a:defRPr lang="en-US" sz="1400" kern="1200" dirty="0" smtClean="0">
                <a:solidFill>
                  <a:srgbClr val="404040"/>
                </a:solidFill>
                <a:latin typeface="Calibri" panose="020F0502020204030204" pitchFamily="34" charset="0"/>
                <a:ea typeface="+mn-ea"/>
                <a:cs typeface="Times New Roman" pitchFamily="18" charset="0"/>
              </a:defRPr>
            </a:lvl3pPr>
            <a:lvl4pPr marL="1085850" indent="-111125">
              <a:spcBef>
                <a:spcPts val="0"/>
              </a:spcBef>
              <a:spcAft>
                <a:spcPts val="400"/>
              </a:spcAft>
              <a:buFont typeface="Arial" panose="020B0604020202020204" pitchFamily="34" charset="0"/>
              <a:buChar char="•"/>
              <a:defRPr sz="1200">
                <a:latin typeface="Calibri" panose="020F0502020204030204" pitchFamily="34" charset="0"/>
              </a:defRPr>
            </a:lvl4pPr>
            <a:lvl5pPr marL="1376363" indent="-120650">
              <a:spcBef>
                <a:spcPts val="400"/>
              </a:spcBef>
              <a:buSzPct val="75000"/>
              <a:buFont typeface="Arial" pitchFamily="34" charset="0"/>
              <a:buChar char="•"/>
              <a:defRPr sz="1100">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62508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Subhead">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2" name="Rectangle 11"/>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13" name="Picture 12"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4" name="Straight Connector 1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7"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18" name="Title 7"/>
          <p:cNvSpPr>
            <a:spLocks noGrp="1"/>
          </p:cNvSpPr>
          <p:nvPr>
            <p:ph type="title"/>
          </p:nvPr>
        </p:nvSpPr>
        <p:spPr>
          <a:xfrm>
            <a:off x="257872" y="26440"/>
            <a:ext cx="8229600" cy="842240"/>
          </a:xfrm>
        </p:spPr>
        <p:txBody>
          <a:bodyPr anchor="b" anchorCtr="0">
            <a:noAutofit/>
          </a:bodyPr>
          <a:lstStyle>
            <a:lvl1pPr>
              <a:defRPr sz="2400" b="0"/>
            </a:lvl1pPr>
          </a:lstStyle>
          <a:p>
            <a:r>
              <a:rPr lang="en-US" smtClean="0"/>
              <a:t>Click to edit Master title style</a:t>
            </a:r>
            <a:endParaRPr lang="en-US" dirty="0"/>
          </a:p>
        </p:txBody>
      </p:sp>
      <p:sp>
        <p:nvSpPr>
          <p:cNvPr id="19" name="Text Placeholder 13"/>
          <p:cNvSpPr>
            <a:spLocks noGrp="1"/>
          </p:cNvSpPr>
          <p:nvPr>
            <p:ph type="body" sz="quarter" idx="12"/>
          </p:nvPr>
        </p:nvSpPr>
        <p:spPr>
          <a:xfrm>
            <a:off x="257872" y="868681"/>
            <a:ext cx="8229600" cy="350521"/>
          </a:xfrm>
        </p:spPr>
        <p:txBody>
          <a:bodyPr>
            <a:noAutofit/>
          </a:bodyPr>
          <a:lstStyle>
            <a:lvl1pPr>
              <a:buFontTx/>
              <a:buNone/>
              <a:defRPr lang="en-US" sz="1800" kern="1200" dirty="0" smtClean="0">
                <a:solidFill>
                  <a:srgbClr val="5F5F5F"/>
                </a:solidFill>
                <a:latin typeface="Calibri" panose="020F0502020204030204" pitchFamily="34" charset="0"/>
                <a:ea typeface="+mn-ea"/>
                <a:cs typeface="Times New Roman" pitchFamily="18" charset="0"/>
              </a:defRPr>
            </a:lvl1pPr>
          </a:lstStyle>
          <a:p>
            <a:pPr lvl="0"/>
            <a:r>
              <a:rPr lang="en-US" smtClean="0"/>
              <a:t>Click to edit Master text styles</a:t>
            </a:r>
          </a:p>
        </p:txBody>
      </p:sp>
    </p:spTree>
    <p:extLst>
      <p:ext uri="{BB962C8B-B14F-4D97-AF65-F5344CB8AC3E}">
        <p14:creationId xmlns:p14="http://schemas.microsoft.com/office/powerpoint/2010/main" val="799650791"/>
      </p:ext>
    </p:extLst>
  </p:cSld>
  <p:clrMapOvr>
    <a:masterClrMapping/>
  </p:clrMapOvr>
  <p:timing>
    <p:tnLst>
      <p:par>
        <p:cTn id="1" dur="indefinite" restart="never" nodeType="tmRoot"/>
      </p:par>
    </p:tnLst>
  </p:timing>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2" name="Rectangle 11"/>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13" name="Picture 12"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4" name="Straight Connector 1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7"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18" name="Title 7"/>
          <p:cNvSpPr>
            <a:spLocks noGrp="1"/>
          </p:cNvSpPr>
          <p:nvPr>
            <p:ph type="title"/>
          </p:nvPr>
        </p:nvSpPr>
        <p:spPr>
          <a:xfrm>
            <a:off x="257872" y="26440"/>
            <a:ext cx="8229600" cy="842240"/>
          </a:xfrm>
        </p:spPr>
        <p:txBody>
          <a:bodyPr anchor="b" anchorCtr="0">
            <a:noAutofit/>
          </a:bodyPr>
          <a:lstStyle>
            <a:lvl1pPr>
              <a:defRPr sz="2400" b="0"/>
            </a:lvl1pPr>
          </a:lstStyle>
          <a:p>
            <a:r>
              <a:rPr lang="en-US" smtClean="0"/>
              <a:t>Click to edit Master title style</a:t>
            </a:r>
            <a:endParaRPr lang="en-US" dirty="0"/>
          </a:p>
        </p:txBody>
      </p:sp>
    </p:spTree>
    <p:extLst>
      <p:ext uri="{BB962C8B-B14F-4D97-AF65-F5344CB8AC3E}">
        <p14:creationId xmlns:p14="http://schemas.microsoft.com/office/powerpoint/2010/main" val="2204471829"/>
      </p:ext>
    </p:extLst>
  </p:cSld>
  <p:clrMapOvr>
    <a:masterClrMapping/>
  </p:clrMapOvr>
  <p:timing>
    <p:tnLst>
      <p:par>
        <p:cTn id="1" dur="indefinite" restart="never" nodeType="tmRoot"/>
      </p:par>
    </p:tnLst>
  </p:timing>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Title, text and chart">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grpSp>
        <p:nvGrpSpPr>
          <p:cNvPr id="2" name="Group 16"/>
          <p:cNvGrpSpPr/>
          <p:nvPr/>
        </p:nvGrpSpPr>
        <p:grpSpPr>
          <a:xfrm>
            <a:off x="253605" y="6428910"/>
            <a:ext cx="7537800" cy="320040"/>
            <a:chOff x="353661" y="6428910"/>
            <a:chExt cx="7537800" cy="320040"/>
          </a:xfrm>
        </p:grpSpPr>
        <p:sp>
          <p:nvSpPr>
            <p:cNvPr id="12" name="Rectangle 11"/>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13" name="Picture 12"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14" name="Straight Connector 1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7"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18" name="Title 7"/>
          <p:cNvSpPr>
            <a:spLocks noGrp="1"/>
          </p:cNvSpPr>
          <p:nvPr>
            <p:ph type="title"/>
          </p:nvPr>
        </p:nvSpPr>
        <p:spPr>
          <a:xfrm>
            <a:off x="257872" y="26440"/>
            <a:ext cx="8229600" cy="842240"/>
          </a:xfrm>
        </p:spPr>
        <p:txBody>
          <a:bodyPr anchor="b" anchorCtr="0">
            <a:noAutofit/>
          </a:bodyPr>
          <a:lstStyle>
            <a:lvl1pPr>
              <a:defRPr sz="2400" b="0"/>
            </a:lvl1pPr>
          </a:lstStyle>
          <a:p>
            <a:r>
              <a:rPr lang="en-US" smtClean="0"/>
              <a:t>Click to edit Master title style</a:t>
            </a:r>
            <a:endParaRPr lang="en-US" dirty="0"/>
          </a:p>
        </p:txBody>
      </p:sp>
      <p:sp>
        <p:nvSpPr>
          <p:cNvPr id="4" name="Chart Placeholder 3"/>
          <p:cNvSpPr>
            <a:spLocks noGrp="1"/>
          </p:cNvSpPr>
          <p:nvPr>
            <p:ph type="chart" sz="quarter" idx="10"/>
          </p:nvPr>
        </p:nvSpPr>
        <p:spPr>
          <a:xfrm>
            <a:off x="4828791" y="1639450"/>
            <a:ext cx="3672114" cy="3746466"/>
          </a:xfrm>
        </p:spPr>
        <p:txBody>
          <a:bodyPr/>
          <a:lstStyle>
            <a:lvl1pPr>
              <a:defRPr>
                <a:latin typeface="Calibri" panose="020F0502020204030204" pitchFamily="34" charset="0"/>
              </a:defRPr>
            </a:lvl1pPr>
          </a:lstStyle>
          <a:p>
            <a:r>
              <a:rPr lang="en-US" smtClean="0"/>
              <a:t>Click icon to add chart</a:t>
            </a:r>
            <a:endParaRPr lang="en-US" dirty="0"/>
          </a:p>
        </p:txBody>
      </p:sp>
      <p:sp>
        <p:nvSpPr>
          <p:cNvPr id="8" name="Text Placeholder 7"/>
          <p:cNvSpPr>
            <a:spLocks noGrp="1"/>
          </p:cNvSpPr>
          <p:nvPr>
            <p:ph type="body" sz="quarter" idx="11"/>
          </p:nvPr>
        </p:nvSpPr>
        <p:spPr>
          <a:xfrm>
            <a:off x="346243" y="1654175"/>
            <a:ext cx="4124158" cy="2570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2752788"/>
      </p:ext>
    </p:extLst>
  </p:cSld>
  <p:clrMapOvr>
    <a:masterClrMapping/>
  </p:clrMapOvr>
  <p:timing>
    <p:tnLst>
      <p:par>
        <p:cTn id="1" dur="indefinite" restart="never" nodeType="tmRoot"/>
      </p:par>
    </p:tnLst>
  </p:timing>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cxnSp>
        <p:nvCxnSpPr>
          <p:cNvPr id="5" name="Straight Connector 4"/>
          <p:cNvCxnSpPr/>
          <p:nvPr/>
        </p:nvCxnSpPr>
        <p:spPr>
          <a:xfrm>
            <a:off x="346242"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6031" y="1421130"/>
            <a:ext cx="8529193" cy="2077492"/>
          </a:xfrm>
          <a:prstGeom prst="rect">
            <a:avLst/>
          </a:prstGeom>
          <a:noFill/>
        </p:spPr>
        <p:txBody>
          <a:bodyPr wrap="square" tIns="0" rtlCol="0">
            <a:spAutoFit/>
          </a:bodyPr>
          <a:lstStyle/>
          <a:p>
            <a:pPr fontAlgn="base">
              <a:spcBef>
                <a:spcPct val="0"/>
              </a:spcBef>
              <a:spcAft>
                <a:spcPct val="0"/>
              </a:spcAft>
            </a:pPr>
            <a:r>
              <a:rPr lang="en-US" sz="1200" i="1"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200" i="1" dirty="0" err="1" smtClean="0">
                <a:solidFill>
                  <a:srgbClr val="3F454F"/>
                </a:solidFill>
                <a:cs typeface="Calibri" panose="020F0502020204030204" pitchFamily="34" charset="0"/>
              </a:rPr>
              <a:t>Infomediary</a:t>
            </a:r>
            <a:r>
              <a:rPr lang="en-US" sz="1200" i="1" dirty="0" smtClean="0">
                <a:solidFill>
                  <a:srgbClr val="3F454F"/>
                </a:solidFill>
                <a:cs typeface="Calibri" panose="020F0502020204030204" pitchFamily="34" charset="0"/>
              </a:rPr>
              <a:t>, </a:t>
            </a:r>
            <a:r>
              <a:rPr lang="en-US" sz="1200" i="1" dirty="0" err="1" smtClean="0">
                <a:solidFill>
                  <a:srgbClr val="3F454F"/>
                </a:solidFill>
                <a:cs typeface="Calibri" panose="020F0502020204030204" pitchFamily="34" charset="0"/>
              </a:rPr>
              <a:t>InfoFX</a:t>
            </a:r>
            <a:r>
              <a:rPr lang="en-US" sz="1200" i="1" dirty="0" smtClean="0">
                <a:solidFill>
                  <a:srgbClr val="3F454F"/>
                </a:solidFill>
                <a:cs typeface="Calibri" panose="020F0502020204030204" pitchFamily="34" charset="0"/>
              </a:rPr>
              <a:t>,  </a:t>
            </a:r>
            <a:r>
              <a:rPr lang="en-US" sz="1200" i="1" dirty="0" err="1" smtClean="0">
                <a:solidFill>
                  <a:srgbClr val="3F454F"/>
                </a:solidFill>
                <a:cs typeface="Calibri" panose="020F0502020204030204" pitchFamily="34" charset="0"/>
              </a:rPr>
              <a:t>ActionWorld</a:t>
            </a:r>
            <a:r>
              <a:rPr lang="en-US" sz="1200" i="1" dirty="0" smtClean="0">
                <a:solidFill>
                  <a:srgbClr val="3F454F"/>
                </a:solidFill>
                <a:cs typeface="Calibri" panose="020F0502020204030204" pitchFamily="34" charset="0"/>
              </a:rPr>
              <a:t> and </a:t>
            </a:r>
            <a:r>
              <a:rPr lang="en-US" sz="1200" i="1" dirty="0" err="1" smtClean="0">
                <a:solidFill>
                  <a:srgbClr val="3F454F"/>
                </a:solidFill>
                <a:cs typeface="Calibri" panose="020F0502020204030204" pitchFamily="34" charset="0"/>
              </a:rPr>
              <a:t>WorldView</a:t>
            </a:r>
            <a:r>
              <a:rPr lang="en-US" sz="1200" i="1" dirty="0" smtClean="0">
                <a:solidFill>
                  <a:srgbClr val="3F454F"/>
                </a:solidFill>
                <a:cs typeface="Calibri" panose="020F0502020204030204" pitchFamily="34" charset="0"/>
              </a:rPr>
              <a:t> are service marks of Brown Brothers Harriman &amp; Co., registered in the United States and other countries. </a:t>
            </a:r>
            <a:r>
              <a:rPr lang="en-US" sz="1200" i="1" dirty="0" err="1" smtClean="0">
                <a:solidFill>
                  <a:srgbClr val="3F454F"/>
                </a:solidFill>
                <a:cs typeface="Calibri" panose="020F0502020204030204" pitchFamily="34" charset="0"/>
              </a:rPr>
              <a:t>InfoSettle</a:t>
            </a:r>
            <a:r>
              <a:rPr lang="en-US" sz="1200" i="1" dirty="0" smtClean="0">
                <a:solidFill>
                  <a:srgbClr val="3F454F"/>
                </a:solidFill>
                <a:cs typeface="Calibri" panose="020F0502020204030204" pitchFamily="34" charset="0"/>
              </a:rPr>
              <a:t> is a service mark of Brown Brothers Harriman &amp; Co. © Brown Brothers Harriman &amp; Co. 2015.  All rights reserved.</a:t>
            </a:r>
            <a:endParaRPr lang="en-US" sz="1200" i="1" dirty="0">
              <a:solidFill>
                <a:srgbClr val="3F454F"/>
              </a:solidFill>
              <a:cs typeface="Calibri" panose="020F0502020204030204" pitchFamily="34" charset="0"/>
            </a:endParaRPr>
          </a:p>
        </p:txBody>
      </p:sp>
      <p:grpSp>
        <p:nvGrpSpPr>
          <p:cNvPr id="2" name="Group 16"/>
          <p:cNvGrpSpPr/>
          <p:nvPr/>
        </p:nvGrpSpPr>
        <p:grpSpPr>
          <a:xfrm>
            <a:off x="253605" y="6428910"/>
            <a:ext cx="7537800" cy="320040"/>
            <a:chOff x="353661" y="6428910"/>
            <a:chExt cx="7537800" cy="320040"/>
          </a:xfrm>
        </p:grpSpPr>
        <p:sp>
          <p:nvSpPr>
            <p:cNvPr id="14" name="Rectangle 13"/>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17" name="Picture 16"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256032" y="407017"/>
            <a:ext cx="8229600" cy="461665"/>
          </a:xfrm>
          <a:prstGeom prst="rect">
            <a:avLst/>
          </a:prstGeom>
          <a:noFill/>
        </p:spPr>
        <p:txBody>
          <a:bodyPr wrap="square" rtlCol="0" anchor="b" anchorCtr="0">
            <a:noAutofit/>
          </a:bodyPr>
          <a:lstStyle/>
          <a:p>
            <a:pPr fontAlgn="base">
              <a:spcBef>
                <a:spcPct val="0"/>
              </a:spcBef>
              <a:spcAft>
                <a:spcPct val="0"/>
              </a:spcAft>
            </a:pPr>
            <a:r>
              <a:rPr lang="en-US" sz="2400" dirty="0" smtClean="0">
                <a:solidFill>
                  <a:srgbClr val="404040"/>
                </a:solidFill>
                <a:latin typeface="Times New Roman"/>
                <a:cs typeface="Times New Roman"/>
              </a:rPr>
              <a:t>BBH Disclaimer</a:t>
            </a:r>
          </a:p>
        </p:txBody>
      </p:sp>
      <p:sp>
        <p:nvSpPr>
          <p:cNvPr id="10" name="Rectangle 9"/>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15"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618597662"/>
      </p:ext>
    </p:extLst>
  </p:cSld>
  <p:clrMapOvr>
    <a:masterClrMapping/>
  </p:clrMapOvr>
  <p:timing>
    <p:tnLst>
      <p:par>
        <p:cTn id="1" dur="indefinite" restart="never" nodeType="tmRoot"/>
      </p:par>
    </p:tnLst>
  </p:timing>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Disclaimer with Contact Info">
    <p:spTree>
      <p:nvGrpSpPr>
        <p:cNvPr id="1" name=""/>
        <p:cNvGrpSpPr/>
        <p:nvPr/>
      </p:nvGrpSpPr>
      <p:grpSpPr>
        <a:xfrm>
          <a:off x="0" y="0"/>
          <a:ext cx="0" cy="0"/>
          <a:chOff x="0" y="0"/>
          <a:chExt cx="0" cy="0"/>
        </a:xfrm>
      </p:grpSpPr>
      <p:sp>
        <p:nvSpPr>
          <p:cNvPr id="30" name="Text Placeholder 29"/>
          <p:cNvSpPr>
            <a:spLocks noGrp="1"/>
          </p:cNvSpPr>
          <p:nvPr>
            <p:ph type="body" sz="quarter" idx="22" hasCustomPrompt="1"/>
          </p:nvPr>
        </p:nvSpPr>
        <p:spPr>
          <a:xfrm>
            <a:off x="1401763" y="1466850"/>
            <a:ext cx="4462272"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 and title</a:t>
            </a:r>
            <a:endParaRPr lang="en-US" dirty="0"/>
          </a:p>
        </p:txBody>
      </p:sp>
      <p:sp>
        <p:nvSpPr>
          <p:cNvPr id="26" name="Picture Placeholder 25"/>
          <p:cNvSpPr>
            <a:spLocks noGrp="1"/>
          </p:cNvSpPr>
          <p:nvPr>
            <p:ph type="pic" sz="quarter" idx="21" hasCustomPrompt="1"/>
          </p:nvPr>
        </p:nvSpPr>
        <p:spPr>
          <a:xfrm>
            <a:off x="352994" y="1466850"/>
            <a:ext cx="914400" cy="1371600"/>
          </a:xfrm>
          <a:noFill/>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cxnSp>
        <p:nvCxnSpPr>
          <p:cNvPr id="17" name="Straight Connector 16"/>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48" name="Text Placeholder 37"/>
          <p:cNvSpPr>
            <a:spLocks noGrp="1"/>
          </p:cNvSpPr>
          <p:nvPr>
            <p:ph type="body" sz="quarter" idx="14"/>
          </p:nvPr>
        </p:nvSpPr>
        <p:spPr>
          <a:xfrm>
            <a:off x="1401762" y="1950483"/>
            <a:ext cx="4462272" cy="887968"/>
          </a:xfrm>
        </p:spPr>
        <p:txBody>
          <a:bodyPr lIns="0" tIns="0" rIns="0" bIns="0">
            <a:normAutofit/>
          </a:bodyPr>
          <a:lstStyle>
            <a:lvl1pPr marL="0" indent="0">
              <a:buNone/>
              <a:defRPr sz="900">
                <a:latin typeface="Calibri" panose="020F0502020204030204" pitchFamily="34" charset="0"/>
              </a:defRPr>
            </a:lvl1pPr>
          </a:lstStyle>
          <a:p>
            <a:pPr lvl="0"/>
            <a:r>
              <a:rPr lang="en-US" smtClean="0"/>
              <a:t>Click to edit Master text styles</a:t>
            </a:r>
          </a:p>
        </p:txBody>
      </p:sp>
      <p:grpSp>
        <p:nvGrpSpPr>
          <p:cNvPr id="2" name="Group 16"/>
          <p:cNvGrpSpPr/>
          <p:nvPr/>
        </p:nvGrpSpPr>
        <p:grpSpPr>
          <a:xfrm>
            <a:off x="253605" y="6428910"/>
            <a:ext cx="7537800" cy="320040"/>
            <a:chOff x="353661" y="6428910"/>
            <a:chExt cx="7537800" cy="320040"/>
          </a:xfrm>
        </p:grpSpPr>
        <p:sp>
          <p:nvSpPr>
            <p:cNvPr id="19" name="Rectangle 18"/>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20" name="Picture 19"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1" name="Straight Connector 20"/>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18"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sp>
        <p:nvSpPr>
          <p:cNvPr id="22" name="Text Placeholder 13"/>
          <p:cNvSpPr>
            <a:spLocks noGrp="1"/>
          </p:cNvSpPr>
          <p:nvPr>
            <p:ph type="body" sz="quarter" idx="12"/>
          </p:nvPr>
        </p:nvSpPr>
        <p:spPr>
          <a:xfrm>
            <a:off x="257872" y="868680"/>
            <a:ext cx="8229600" cy="483559"/>
          </a:xfrm>
        </p:spPr>
        <p:txBody>
          <a:bodyPr>
            <a:noAutofit/>
          </a:bodyPr>
          <a:lstStyle>
            <a:lvl1pPr>
              <a:buFontTx/>
              <a:buNone/>
              <a:defRPr lang="en-US" sz="1800" kern="1200" dirty="0" smtClean="0">
                <a:solidFill>
                  <a:srgbClr val="5F5F5F"/>
                </a:solidFill>
                <a:latin typeface="Calibri" panose="020F0502020204030204" pitchFamily="34" charset="0"/>
                <a:ea typeface="+mn-ea"/>
                <a:cs typeface="Times New Roman" pitchFamily="18" charset="0"/>
              </a:defRPr>
            </a:lvl1pPr>
          </a:lstStyle>
          <a:p>
            <a:pPr lvl="0"/>
            <a:r>
              <a:rPr lang="en-US" smtClean="0"/>
              <a:t>Click to edit Master text styles</a:t>
            </a:r>
          </a:p>
        </p:txBody>
      </p:sp>
      <p:sp>
        <p:nvSpPr>
          <p:cNvPr id="31" name="Text Placeholder 29"/>
          <p:cNvSpPr>
            <a:spLocks noGrp="1"/>
          </p:cNvSpPr>
          <p:nvPr>
            <p:ph type="body" sz="quarter" idx="23" hasCustomPrompt="1"/>
          </p:nvPr>
        </p:nvSpPr>
        <p:spPr>
          <a:xfrm>
            <a:off x="1401763" y="3018065"/>
            <a:ext cx="4462272"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 and title</a:t>
            </a:r>
            <a:endParaRPr lang="en-US" dirty="0"/>
          </a:p>
        </p:txBody>
      </p:sp>
      <p:sp>
        <p:nvSpPr>
          <p:cNvPr id="32" name="Picture Placeholder 25"/>
          <p:cNvSpPr>
            <a:spLocks noGrp="1"/>
          </p:cNvSpPr>
          <p:nvPr>
            <p:ph type="pic" sz="quarter" idx="24" hasCustomPrompt="1"/>
          </p:nvPr>
        </p:nvSpPr>
        <p:spPr>
          <a:xfrm>
            <a:off x="352994" y="3018066"/>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sp>
        <p:nvSpPr>
          <p:cNvPr id="33" name="Text Placeholder 37"/>
          <p:cNvSpPr>
            <a:spLocks noGrp="1"/>
          </p:cNvSpPr>
          <p:nvPr>
            <p:ph type="body" sz="quarter" idx="25"/>
          </p:nvPr>
        </p:nvSpPr>
        <p:spPr>
          <a:xfrm>
            <a:off x="1401762" y="3501698"/>
            <a:ext cx="4462272" cy="887968"/>
          </a:xfrm>
        </p:spPr>
        <p:txBody>
          <a:bodyPr lIns="0" tIns="0" rIns="0" bIns="0">
            <a:normAutofit/>
          </a:bodyPr>
          <a:lstStyle>
            <a:lvl1pPr marL="0" indent="0">
              <a:buNone/>
              <a:defRPr sz="900">
                <a:latin typeface="Calibri" panose="020F0502020204030204" pitchFamily="34" charset="0"/>
              </a:defRPr>
            </a:lvl1pPr>
          </a:lstStyle>
          <a:p>
            <a:pPr lvl="0"/>
            <a:r>
              <a:rPr lang="en-US" smtClean="0"/>
              <a:t>Click to edit Master text styles</a:t>
            </a:r>
          </a:p>
        </p:txBody>
      </p:sp>
      <p:sp>
        <p:nvSpPr>
          <p:cNvPr id="34" name="Text Placeholder 29"/>
          <p:cNvSpPr>
            <a:spLocks noGrp="1"/>
          </p:cNvSpPr>
          <p:nvPr>
            <p:ph type="body" sz="quarter" idx="26" hasCustomPrompt="1"/>
          </p:nvPr>
        </p:nvSpPr>
        <p:spPr>
          <a:xfrm>
            <a:off x="1401763" y="4569281"/>
            <a:ext cx="4462272"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 and title</a:t>
            </a:r>
            <a:endParaRPr lang="en-US" dirty="0"/>
          </a:p>
        </p:txBody>
      </p:sp>
      <p:sp>
        <p:nvSpPr>
          <p:cNvPr id="35" name="Picture Placeholder 25"/>
          <p:cNvSpPr>
            <a:spLocks noGrp="1"/>
          </p:cNvSpPr>
          <p:nvPr>
            <p:ph type="pic" sz="quarter" idx="27" hasCustomPrompt="1"/>
          </p:nvPr>
        </p:nvSpPr>
        <p:spPr>
          <a:xfrm>
            <a:off x="352994" y="4569281"/>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sp>
        <p:nvSpPr>
          <p:cNvPr id="36" name="Text Placeholder 37"/>
          <p:cNvSpPr>
            <a:spLocks noGrp="1"/>
          </p:cNvSpPr>
          <p:nvPr>
            <p:ph type="body" sz="quarter" idx="28"/>
          </p:nvPr>
        </p:nvSpPr>
        <p:spPr>
          <a:xfrm>
            <a:off x="1401762" y="5052914"/>
            <a:ext cx="4462272" cy="887968"/>
          </a:xfrm>
        </p:spPr>
        <p:txBody>
          <a:bodyPr lIns="0" tIns="0" rIns="0" bIns="0">
            <a:normAutofit/>
          </a:bodyPr>
          <a:lstStyle>
            <a:lvl1pPr marL="0" indent="0">
              <a:buNone/>
              <a:defRPr sz="900">
                <a:latin typeface="Calibri" panose="020F0502020204030204" pitchFamily="34" charset="0"/>
              </a:defRPr>
            </a:lvl1pPr>
          </a:lstStyle>
          <a:p>
            <a:pPr lvl="0"/>
            <a:r>
              <a:rPr lang="en-US" smtClean="0"/>
              <a:t>Click to edit Master text styles</a:t>
            </a:r>
          </a:p>
        </p:txBody>
      </p:sp>
      <p:sp>
        <p:nvSpPr>
          <p:cNvPr id="23" name="Rectangle 2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5"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22176192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1E006-A282-4053-9DB7-D97AB45576BB}"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53594-38F7-4371-A3F7-024183D06552}"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Disclaimer with Contact Info">
    <p:spTree>
      <p:nvGrpSpPr>
        <p:cNvPr id="1" name=""/>
        <p:cNvGrpSpPr/>
        <p:nvPr/>
      </p:nvGrpSpPr>
      <p:grpSpPr>
        <a:xfrm>
          <a:off x="0" y="0"/>
          <a:ext cx="0" cy="0"/>
          <a:chOff x="0" y="0"/>
          <a:chExt cx="0" cy="0"/>
        </a:xfrm>
      </p:grpSpPr>
      <p:sp>
        <p:nvSpPr>
          <p:cNvPr id="35" name="Text Placeholder 29"/>
          <p:cNvSpPr>
            <a:spLocks noGrp="1"/>
          </p:cNvSpPr>
          <p:nvPr>
            <p:ph type="body" sz="quarter" idx="27" hasCustomPrompt="1"/>
          </p:nvPr>
        </p:nvSpPr>
        <p:spPr>
          <a:xfrm>
            <a:off x="352994" y="3041880"/>
            <a:ext cx="2057400"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name/title</a:t>
            </a:r>
            <a:endParaRPr lang="en-US" dirty="0"/>
          </a:p>
        </p:txBody>
      </p:sp>
      <p:sp>
        <p:nvSpPr>
          <p:cNvPr id="34" name="Picture Placeholder 25"/>
          <p:cNvSpPr>
            <a:spLocks noGrp="1"/>
          </p:cNvSpPr>
          <p:nvPr>
            <p:ph type="pic" sz="quarter" idx="26" hasCustomPrompt="1"/>
          </p:nvPr>
        </p:nvSpPr>
        <p:spPr>
          <a:xfrm>
            <a:off x="6089900" y="1466850"/>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sp>
        <p:nvSpPr>
          <p:cNvPr id="33" name="Picture Placeholder 25"/>
          <p:cNvSpPr>
            <a:spLocks noGrp="1"/>
          </p:cNvSpPr>
          <p:nvPr>
            <p:ph type="pic" sz="quarter" idx="25" hasCustomPrompt="1"/>
          </p:nvPr>
        </p:nvSpPr>
        <p:spPr>
          <a:xfrm>
            <a:off x="3221447" y="1466850"/>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sp>
        <p:nvSpPr>
          <p:cNvPr id="32" name="Picture Placeholder 25"/>
          <p:cNvSpPr>
            <a:spLocks noGrp="1"/>
          </p:cNvSpPr>
          <p:nvPr>
            <p:ph type="pic" sz="quarter" idx="24" hasCustomPrompt="1"/>
          </p:nvPr>
        </p:nvSpPr>
        <p:spPr>
          <a:xfrm>
            <a:off x="352994" y="1466850"/>
            <a:ext cx="914400" cy="1371600"/>
          </a:xfrm>
          <a:ln>
            <a:solidFill>
              <a:srgbClr val="414141"/>
            </a:solidFill>
          </a:ln>
        </p:spPr>
        <p:txBody>
          <a:bodyPr/>
          <a:lstStyle>
            <a:lvl1pPr marL="0" indent="0">
              <a:buFontTx/>
              <a:buNone/>
              <a:defRPr>
                <a:latin typeface="Calibri" panose="020F0502020204030204" pitchFamily="34" charset="0"/>
              </a:defRPr>
            </a:lvl1pPr>
          </a:lstStyle>
          <a:p>
            <a:r>
              <a:rPr lang="en-US" dirty="0" smtClean="0"/>
              <a:t>Click to insert picture</a:t>
            </a:r>
            <a:endParaRPr lang="en-US" dirty="0"/>
          </a:p>
        </p:txBody>
      </p:sp>
      <p:cxnSp>
        <p:nvCxnSpPr>
          <p:cNvPr id="17" name="Straight Connector 16"/>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48" name="Text Placeholder 37"/>
          <p:cNvSpPr>
            <a:spLocks noGrp="1"/>
          </p:cNvSpPr>
          <p:nvPr>
            <p:ph type="body" sz="quarter" idx="14"/>
          </p:nvPr>
        </p:nvSpPr>
        <p:spPr>
          <a:xfrm>
            <a:off x="352994" y="3657600"/>
            <a:ext cx="2057400" cy="2286000"/>
          </a:xfrm>
        </p:spPr>
        <p:txBody>
          <a:bodyPr lIns="0" tIns="0" rIns="0" bIns="0">
            <a:noAutofit/>
          </a:bodyPr>
          <a:lstStyle>
            <a:lvl1pPr marL="0" indent="0">
              <a:buNone/>
              <a:defRPr sz="900">
                <a:latin typeface="Calibri" panose="020F0502020204030204" pitchFamily="34" charset="0"/>
              </a:defRPr>
            </a:lvl1pPr>
          </a:lstStyle>
          <a:p>
            <a:pPr lvl="0"/>
            <a:r>
              <a:rPr lang="en-US" smtClean="0"/>
              <a:t>Click to edit Master text styles</a:t>
            </a:r>
          </a:p>
        </p:txBody>
      </p:sp>
      <p:sp>
        <p:nvSpPr>
          <p:cNvPr id="19" name="Text Placeholder 37"/>
          <p:cNvSpPr>
            <a:spLocks noGrp="1"/>
          </p:cNvSpPr>
          <p:nvPr>
            <p:ph type="body" sz="quarter" idx="18"/>
          </p:nvPr>
        </p:nvSpPr>
        <p:spPr>
          <a:xfrm>
            <a:off x="3221447" y="3657600"/>
            <a:ext cx="2057400" cy="2286000"/>
          </a:xfrm>
        </p:spPr>
        <p:txBody>
          <a:bodyPr lIns="0" tIns="0" rIns="0" bIns="0">
            <a:noAutofit/>
          </a:bodyPr>
          <a:lstStyle>
            <a:lvl1pPr marL="0" indent="0">
              <a:buNone/>
              <a:defRPr sz="900">
                <a:latin typeface="Calibri" panose="020F0502020204030204" pitchFamily="34" charset="0"/>
              </a:defRPr>
            </a:lvl1pPr>
          </a:lstStyle>
          <a:p>
            <a:pPr lvl="0"/>
            <a:r>
              <a:rPr lang="en-US" smtClean="0"/>
              <a:t>Click to edit Master text styles</a:t>
            </a:r>
          </a:p>
        </p:txBody>
      </p:sp>
      <p:sp>
        <p:nvSpPr>
          <p:cNvPr id="21" name="Text Placeholder 37"/>
          <p:cNvSpPr>
            <a:spLocks noGrp="1"/>
          </p:cNvSpPr>
          <p:nvPr>
            <p:ph type="body" sz="quarter" idx="20"/>
          </p:nvPr>
        </p:nvSpPr>
        <p:spPr>
          <a:xfrm>
            <a:off x="6089900" y="3657600"/>
            <a:ext cx="2057400" cy="2286000"/>
          </a:xfrm>
        </p:spPr>
        <p:txBody>
          <a:bodyPr lIns="0" tIns="0" rIns="0" bIns="0">
            <a:noAutofit/>
          </a:bodyPr>
          <a:lstStyle>
            <a:lvl1pPr marL="0" indent="0">
              <a:buNone/>
              <a:defRPr sz="900">
                <a:latin typeface="Calibri" panose="020F0502020204030204" pitchFamily="34" charset="0"/>
              </a:defRPr>
            </a:lvl1pPr>
          </a:lstStyle>
          <a:p>
            <a:pPr lvl="0"/>
            <a:r>
              <a:rPr lang="en-US" smtClean="0"/>
              <a:t>Click to edit Master text styles</a:t>
            </a:r>
          </a:p>
        </p:txBody>
      </p:sp>
      <p:grpSp>
        <p:nvGrpSpPr>
          <p:cNvPr id="2" name="Group 16"/>
          <p:cNvGrpSpPr/>
          <p:nvPr/>
        </p:nvGrpSpPr>
        <p:grpSpPr>
          <a:xfrm>
            <a:off x="253605" y="6428910"/>
            <a:ext cx="7537800" cy="320040"/>
            <a:chOff x="353661" y="6428910"/>
            <a:chExt cx="7537800" cy="320040"/>
          </a:xfrm>
        </p:grpSpPr>
        <p:sp>
          <p:nvSpPr>
            <p:cNvPr id="22" name="Rectangle 21"/>
            <p:cNvSpPr/>
            <p:nvPr/>
          </p:nvSpPr>
          <p:spPr bwMode="black">
            <a:xfrm>
              <a:off x="2862261" y="6466043"/>
              <a:ext cx="5029200" cy="274320"/>
            </a:xfrm>
            <a:prstGeom prst="rect">
              <a:avLst/>
            </a:prstGeom>
          </p:spPr>
          <p:txBody>
            <a:bodyPr wrap="none" lIns="0" tIns="0" rIns="0" bIns="0" anchor="b" anchorCtr="0">
              <a:noAutofit/>
            </a:bodyPr>
            <a:lstStyle/>
            <a:p>
              <a:pPr>
                <a:defRPr/>
              </a:pPr>
              <a:r>
                <a:rPr lang="en-US" sz="1000" baseline="30000" dirty="0" smtClean="0">
                  <a:solidFill>
                    <a:srgbClr val="404040"/>
                  </a:solidFill>
                  <a:cs typeface="Arial" charset="0"/>
                </a:rPr>
                <a:t>©2015 Brown Brothers Harriman &amp; Co. Confidential &amp; Proprietary. Not to be reproduced without the explicit consent of BBH &amp; Co.</a:t>
              </a:r>
            </a:p>
            <a:p>
              <a:pPr>
                <a:defRPr/>
              </a:pPr>
              <a:r>
                <a:rPr lang="en-US" sz="1000" baseline="30000" dirty="0" smtClean="0">
                  <a:solidFill>
                    <a:srgbClr val="404040"/>
                  </a:solidFill>
                  <a:cs typeface="Arial" charset="0"/>
                </a:rPr>
                <a:t>"BBH" and "BBH &amp; Co." are registered service marks of Brown Brothers Harriman &amp; Co.</a:t>
              </a:r>
            </a:p>
          </p:txBody>
        </p:sp>
        <p:pic>
          <p:nvPicPr>
            <p:cNvPr id="23" name="Picture 22" descr="BBH_LOGO_CMYK_black_2.png"/>
            <p:cNvPicPr>
              <a:picLocks noChangeAspect="1"/>
            </p:cNvPicPr>
            <p:nvPr/>
          </p:nvPicPr>
          <p:blipFill>
            <a:blip r:embed="rId2" cstate="print"/>
            <a:stretch>
              <a:fillRect/>
            </a:stretch>
          </p:blipFill>
          <p:spPr>
            <a:xfrm>
              <a:off x="353661" y="6487313"/>
              <a:ext cx="2359152" cy="220070"/>
            </a:xfrm>
            <a:prstGeom prst="rect">
              <a:avLst/>
            </a:prstGeom>
          </p:spPr>
        </p:pic>
        <p:cxnSp>
          <p:nvCxnSpPr>
            <p:cNvPr id="24" name="Straight Connector 23"/>
            <p:cNvCxnSpPr/>
            <p:nvPr/>
          </p:nvCxnSpPr>
          <p:spPr>
            <a:xfrm>
              <a:off x="2720804" y="6428910"/>
              <a:ext cx="0" cy="320040"/>
            </a:xfrm>
            <a:prstGeom prst="line">
              <a:avLst/>
            </a:prstGeom>
            <a:ln w="12700">
              <a:gradFill>
                <a:gsLst>
                  <a:gs pos="0">
                    <a:srgbClr val="B3B3B3">
                      <a:alpha val="0"/>
                    </a:srgbClr>
                  </a:gs>
                  <a:gs pos="50000">
                    <a:srgbClr val="B3B3B3"/>
                  </a:gs>
                  <a:gs pos="100000">
                    <a:srgbClr val="B3B3B3">
                      <a:alpha val="0"/>
                    </a:srgbClr>
                  </a:gs>
                </a:gsLst>
                <a:lin ang="7200000" scaled="0"/>
              </a:gradFill>
            </a:ln>
            <a:effectLst/>
          </p:spPr>
          <p:style>
            <a:lnRef idx="2">
              <a:schemeClr val="accent1"/>
            </a:lnRef>
            <a:fillRef idx="0">
              <a:schemeClr val="accent1"/>
            </a:fillRef>
            <a:effectRef idx="1">
              <a:schemeClr val="accent1"/>
            </a:effectRef>
            <a:fontRef idx="minor">
              <a:schemeClr val="tx1"/>
            </a:fontRef>
          </p:style>
        </p:cxnSp>
      </p:grpSp>
      <p:sp>
        <p:nvSpPr>
          <p:cNvPr id="20" name="Title 7"/>
          <p:cNvSpPr>
            <a:spLocks noGrp="1"/>
          </p:cNvSpPr>
          <p:nvPr>
            <p:ph type="title"/>
          </p:nvPr>
        </p:nvSpPr>
        <p:spPr>
          <a:xfrm>
            <a:off x="257872" y="26440"/>
            <a:ext cx="8229600" cy="842240"/>
          </a:xfrm>
        </p:spPr>
        <p:txBody>
          <a:bodyPr anchor="b" anchorCtr="0">
            <a:normAutofit/>
          </a:bodyPr>
          <a:lstStyle>
            <a:lvl1pPr>
              <a:defRPr sz="2400" b="0"/>
            </a:lvl1pPr>
          </a:lstStyle>
          <a:p>
            <a:r>
              <a:rPr lang="en-US" smtClean="0"/>
              <a:t>Click to edit Master title style</a:t>
            </a:r>
            <a:endParaRPr lang="en-US" dirty="0"/>
          </a:p>
        </p:txBody>
      </p:sp>
      <p:sp>
        <p:nvSpPr>
          <p:cNvPr id="25" name="Text Placeholder 13"/>
          <p:cNvSpPr>
            <a:spLocks noGrp="1"/>
          </p:cNvSpPr>
          <p:nvPr>
            <p:ph type="body" sz="quarter" idx="12"/>
          </p:nvPr>
        </p:nvSpPr>
        <p:spPr>
          <a:xfrm>
            <a:off x="257872" y="868680"/>
            <a:ext cx="8229600" cy="483559"/>
          </a:xfrm>
        </p:spPr>
        <p:txBody>
          <a:bodyPr>
            <a:noAutofit/>
          </a:bodyPr>
          <a:lstStyle>
            <a:lvl1pPr>
              <a:buFontTx/>
              <a:buNone/>
              <a:defRPr lang="en-US" sz="1800" kern="1200" dirty="0" smtClean="0">
                <a:solidFill>
                  <a:srgbClr val="5F5F5F"/>
                </a:solidFill>
                <a:latin typeface="Calibri" panose="020F0502020204030204" pitchFamily="34" charset="0"/>
                <a:ea typeface="+mn-ea"/>
                <a:cs typeface="Times New Roman" pitchFamily="18" charset="0"/>
              </a:defRPr>
            </a:lvl1pPr>
          </a:lstStyle>
          <a:p>
            <a:pPr lvl="0"/>
            <a:r>
              <a:rPr lang="en-US" smtClean="0"/>
              <a:t>Click to edit Master text styles</a:t>
            </a:r>
          </a:p>
        </p:txBody>
      </p:sp>
      <p:sp>
        <p:nvSpPr>
          <p:cNvPr id="36" name="Text Placeholder 29"/>
          <p:cNvSpPr>
            <a:spLocks noGrp="1"/>
          </p:cNvSpPr>
          <p:nvPr>
            <p:ph type="body" sz="quarter" idx="28" hasCustomPrompt="1"/>
          </p:nvPr>
        </p:nvSpPr>
        <p:spPr>
          <a:xfrm>
            <a:off x="3221447" y="3041880"/>
            <a:ext cx="2057400"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name/title</a:t>
            </a:r>
            <a:endParaRPr lang="en-US" dirty="0"/>
          </a:p>
        </p:txBody>
      </p:sp>
      <p:sp>
        <p:nvSpPr>
          <p:cNvPr id="37" name="Text Placeholder 29"/>
          <p:cNvSpPr>
            <a:spLocks noGrp="1"/>
          </p:cNvSpPr>
          <p:nvPr>
            <p:ph type="body" sz="quarter" idx="29" hasCustomPrompt="1"/>
          </p:nvPr>
        </p:nvSpPr>
        <p:spPr>
          <a:xfrm>
            <a:off x="6089900" y="3041880"/>
            <a:ext cx="2057400" cy="393192"/>
          </a:xfrm>
        </p:spPr>
        <p:txBody>
          <a:bodyPr lIns="0" tIns="0" rIns="0" bIns="0">
            <a:normAutofit/>
          </a:bodyPr>
          <a:lstStyle>
            <a:lvl1pPr>
              <a:buFontTx/>
              <a:buNone/>
              <a:defRPr sz="1600"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name/title</a:t>
            </a:r>
            <a:endParaRPr lang="en-US" dirty="0"/>
          </a:p>
        </p:txBody>
      </p:sp>
      <p:sp>
        <p:nvSpPr>
          <p:cNvPr id="26" name="Rectangle 25"/>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7"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5204147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34144" y="1577975"/>
            <a:ext cx="2955681" cy="1784350"/>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5271" y="1504950"/>
            <a:ext cx="2955681" cy="1784350"/>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90042" y="1545875"/>
            <a:ext cx="999302" cy="721759"/>
          </a:xfrm>
          <a:prstGeom prst="rect">
            <a:avLst/>
          </a:prstGeom>
          <a:noFill/>
          <a:ln w="9525">
            <a:noFill/>
            <a:miter lim="800000"/>
            <a:headEnd/>
            <a:tailEnd/>
          </a:ln>
        </p:spPr>
      </p:pic>
      <p:sp>
        <p:nvSpPr>
          <p:cNvPr id="33" name="TextBox 32"/>
          <p:cNvSpPr txBox="1"/>
          <p:nvPr/>
        </p:nvSpPr>
        <p:spPr>
          <a:xfrm>
            <a:off x="512881" y="2737295"/>
            <a:ext cx="2651760" cy="123111"/>
          </a:xfrm>
          <a:prstGeom prst="rect">
            <a:avLst/>
          </a:prstGeom>
          <a:noFill/>
        </p:spPr>
        <p:txBody>
          <a:bodyPr wrap="square" lIns="0" tIns="0" rIns="0" bIns="0" rtlCol="0" anchor="b" anchorCtr="0">
            <a:spAutoFit/>
          </a:bodyPr>
          <a:lstStyle/>
          <a:p>
            <a:pPr fontAlgn="base">
              <a:spcBef>
                <a:spcPct val="0"/>
              </a:spcBef>
              <a:spcAft>
                <a:spcPct val="0"/>
              </a:spcAft>
            </a:pPr>
            <a:endParaRPr lang="en-US" sz="800" cap="small" dirty="0" smtClean="0">
              <a:solidFill>
                <a:srgbClr val="404040"/>
              </a:solidFill>
              <a:cs typeface="Times New Roman"/>
            </a:endParaRPr>
          </a:p>
        </p:txBody>
      </p:sp>
      <p:sp>
        <p:nvSpPr>
          <p:cNvPr id="20" name="TextBox 19"/>
          <p:cNvSpPr txBox="1"/>
          <p:nvPr/>
        </p:nvSpPr>
        <p:spPr>
          <a:xfrm>
            <a:off x="4050578" y="1467979"/>
            <a:ext cx="3861741" cy="3949799"/>
          </a:xfrm>
          <a:prstGeom prst="rect">
            <a:avLst/>
          </a:prstGeom>
          <a:noFill/>
        </p:spPr>
        <p:txBody>
          <a:bodyPr wrap="square" rtlCol="0">
            <a:spAutoFit/>
          </a:bodyPr>
          <a:lstStyle/>
          <a:p>
            <a:pPr fontAlgn="base">
              <a:spcBef>
                <a:spcPct val="0"/>
              </a:spcBef>
              <a:spcAft>
                <a:spcPct val="0"/>
              </a:spcAft>
              <a:defRPr/>
            </a:pPr>
            <a:r>
              <a:rPr lang="en-US" sz="16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600" i="1" baseline="30000" dirty="0" err="1" smtClean="0">
                <a:solidFill>
                  <a:srgbClr val="3F454F"/>
                </a:solidFill>
                <a:cs typeface="Calibri" panose="020F0502020204030204" pitchFamily="34" charset="0"/>
              </a:rPr>
              <a:t>Infomediary</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InfoFX</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ActionWorld</a:t>
            </a:r>
            <a:r>
              <a:rPr lang="en-US" sz="1600" i="1" baseline="30000" dirty="0" smtClean="0">
                <a:solidFill>
                  <a:srgbClr val="3F454F"/>
                </a:solidFill>
                <a:cs typeface="Calibri" panose="020F0502020204030204" pitchFamily="34" charset="0"/>
              </a:rPr>
              <a:t> and </a:t>
            </a:r>
            <a:r>
              <a:rPr lang="en-US" sz="1600" i="1" baseline="30000" dirty="0" err="1" smtClean="0">
                <a:solidFill>
                  <a:srgbClr val="3F454F"/>
                </a:solidFill>
                <a:cs typeface="Calibri" panose="020F0502020204030204" pitchFamily="34" charset="0"/>
              </a:rPr>
              <a:t>WorldView</a:t>
            </a:r>
            <a:r>
              <a:rPr lang="en-US" sz="16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600" i="1" baseline="30000" dirty="0" err="1" smtClean="0">
                <a:solidFill>
                  <a:srgbClr val="3F454F"/>
                </a:solidFill>
                <a:cs typeface="Calibri" panose="020F0502020204030204" pitchFamily="34" charset="0"/>
              </a:rPr>
              <a:t>InfoSettle</a:t>
            </a:r>
            <a:r>
              <a:rPr lang="en-US" sz="1600" i="1" baseline="30000" dirty="0" smtClean="0">
                <a:solidFill>
                  <a:srgbClr val="3F454F"/>
                </a:solidFill>
                <a:cs typeface="Calibri" panose="020F0502020204030204" pitchFamily="34" charset="0"/>
              </a:rPr>
              <a:t> is a service mark of Brown Brothers Harriman &amp; Co. © Brown Brothers Harriman &amp; Co. 2015.  All rights reserved. </a:t>
            </a:r>
          </a:p>
          <a:p>
            <a:pPr fontAlgn="base">
              <a:spcBef>
                <a:spcPct val="0"/>
              </a:spcBef>
              <a:spcAft>
                <a:spcPct val="0"/>
              </a:spcAft>
            </a:pPr>
            <a:endParaRPr lang="en-US" sz="1600" dirty="0">
              <a:solidFill>
                <a:srgbClr val="3F454F"/>
              </a:solidFill>
              <a:cs typeface="Calibri" panose="020F0502020204030204" pitchFamily="34" charset="0"/>
            </a:endParaRPr>
          </a:p>
        </p:txBody>
      </p:sp>
      <p:cxnSp>
        <p:nvCxnSpPr>
          <p:cNvPr id="21" name="Straight Connector 20"/>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28" name="Text Placeholder 18"/>
          <p:cNvSpPr>
            <a:spLocks noGrp="1"/>
          </p:cNvSpPr>
          <p:nvPr>
            <p:ph type="body" sz="quarter" idx="12" hasCustomPrompt="1"/>
          </p:nvPr>
        </p:nvSpPr>
        <p:spPr>
          <a:xfrm>
            <a:off x="498367" y="2168067"/>
            <a:ext cx="265176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6" name="Text Placeholder 65"/>
          <p:cNvSpPr>
            <a:spLocks noGrp="1"/>
          </p:cNvSpPr>
          <p:nvPr>
            <p:ph type="body" sz="quarter" idx="20" hasCustomPrompt="1"/>
          </p:nvPr>
        </p:nvSpPr>
        <p:spPr>
          <a:xfrm>
            <a:off x="498367" y="2302926"/>
            <a:ext cx="265176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25" name="Rectangle 24"/>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6"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30" name="Text Placeholder 67"/>
          <p:cNvSpPr>
            <a:spLocks noGrp="1"/>
          </p:cNvSpPr>
          <p:nvPr>
            <p:ph type="body" sz="quarter" idx="25" hasCustomPrompt="1"/>
          </p:nvPr>
        </p:nvSpPr>
        <p:spPr>
          <a:xfrm>
            <a:off x="498367" y="2708150"/>
            <a:ext cx="265176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Tree>
    <p:extLst>
      <p:ext uri="{BB962C8B-B14F-4D97-AF65-F5344CB8AC3E}">
        <p14:creationId xmlns:p14="http://schemas.microsoft.com/office/powerpoint/2010/main" val="379355255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34144" y="1577975"/>
            <a:ext cx="2955681" cy="1784350"/>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5271" y="1504950"/>
            <a:ext cx="2955681" cy="1784350"/>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90042" y="1545875"/>
            <a:ext cx="999302" cy="721759"/>
          </a:xfrm>
          <a:prstGeom prst="rect">
            <a:avLst/>
          </a:prstGeom>
          <a:noFill/>
          <a:ln w="9525">
            <a:noFill/>
            <a:miter lim="800000"/>
            <a:headEnd/>
            <a:tailEnd/>
          </a:ln>
        </p:spPr>
      </p:pic>
      <p:sp>
        <p:nvSpPr>
          <p:cNvPr id="33" name="TextBox 32"/>
          <p:cNvSpPr txBox="1"/>
          <p:nvPr/>
        </p:nvSpPr>
        <p:spPr>
          <a:xfrm>
            <a:off x="512881" y="2737295"/>
            <a:ext cx="2651760" cy="123111"/>
          </a:xfrm>
          <a:prstGeom prst="rect">
            <a:avLst/>
          </a:prstGeom>
          <a:noFill/>
        </p:spPr>
        <p:txBody>
          <a:bodyPr wrap="square" lIns="0" tIns="0" rIns="0" bIns="0" rtlCol="0" anchor="b" anchorCtr="0">
            <a:spAutoFit/>
          </a:bodyPr>
          <a:lstStyle/>
          <a:p>
            <a:pPr fontAlgn="base">
              <a:spcBef>
                <a:spcPct val="0"/>
              </a:spcBef>
              <a:spcAft>
                <a:spcPct val="0"/>
              </a:spcAft>
            </a:pPr>
            <a:endParaRPr lang="en-US" sz="800" cap="small" dirty="0" smtClean="0">
              <a:solidFill>
                <a:srgbClr val="404040"/>
              </a:solidFill>
              <a:cs typeface="Times New Roman"/>
            </a:endParaRPr>
          </a:p>
        </p:txBody>
      </p:sp>
      <p:sp>
        <p:nvSpPr>
          <p:cNvPr id="20" name="TextBox 19"/>
          <p:cNvSpPr txBox="1"/>
          <p:nvPr/>
        </p:nvSpPr>
        <p:spPr>
          <a:xfrm>
            <a:off x="4050578" y="1467979"/>
            <a:ext cx="3861741" cy="3949799"/>
          </a:xfrm>
          <a:prstGeom prst="rect">
            <a:avLst/>
          </a:prstGeom>
          <a:noFill/>
        </p:spPr>
        <p:txBody>
          <a:bodyPr wrap="square" rtlCol="0">
            <a:spAutoFit/>
          </a:bodyPr>
          <a:lstStyle/>
          <a:p>
            <a:pPr fontAlgn="base">
              <a:spcBef>
                <a:spcPct val="0"/>
              </a:spcBef>
              <a:spcAft>
                <a:spcPct val="0"/>
              </a:spcAft>
              <a:defRPr/>
            </a:pPr>
            <a:r>
              <a:rPr lang="en-US" sz="16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600" i="1" baseline="30000" dirty="0" err="1" smtClean="0">
                <a:solidFill>
                  <a:srgbClr val="3F454F"/>
                </a:solidFill>
                <a:cs typeface="Calibri" panose="020F0502020204030204" pitchFamily="34" charset="0"/>
              </a:rPr>
              <a:t>Infomediary</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InfoFX</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ActionWorld</a:t>
            </a:r>
            <a:r>
              <a:rPr lang="en-US" sz="1600" i="1" baseline="30000" dirty="0" smtClean="0">
                <a:solidFill>
                  <a:srgbClr val="3F454F"/>
                </a:solidFill>
                <a:cs typeface="Calibri" panose="020F0502020204030204" pitchFamily="34" charset="0"/>
              </a:rPr>
              <a:t> and </a:t>
            </a:r>
            <a:r>
              <a:rPr lang="en-US" sz="1600" i="1" baseline="30000" dirty="0" err="1" smtClean="0">
                <a:solidFill>
                  <a:srgbClr val="3F454F"/>
                </a:solidFill>
                <a:cs typeface="Calibri" panose="020F0502020204030204" pitchFamily="34" charset="0"/>
              </a:rPr>
              <a:t>WorldView</a:t>
            </a:r>
            <a:r>
              <a:rPr lang="en-US" sz="16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600" i="1" baseline="30000" dirty="0" err="1" smtClean="0">
                <a:solidFill>
                  <a:srgbClr val="3F454F"/>
                </a:solidFill>
                <a:cs typeface="Calibri" panose="020F0502020204030204" pitchFamily="34" charset="0"/>
              </a:rPr>
              <a:t>InfoSettle</a:t>
            </a:r>
            <a:r>
              <a:rPr lang="en-US" sz="1600" i="1" baseline="30000" dirty="0" smtClean="0">
                <a:solidFill>
                  <a:srgbClr val="3F454F"/>
                </a:solidFill>
                <a:cs typeface="Calibri" panose="020F0502020204030204" pitchFamily="34" charset="0"/>
              </a:rPr>
              <a:t> is a service mark of Brown Brothers Harriman &amp; Co. © Brown Brothers Harriman &amp; Co. 2015.  All rights reserved. </a:t>
            </a:r>
          </a:p>
          <a:p>
            <a:pPr fontAlgn="base">
              <a:spcBef>
                <a:spcPct val="0"/>
              </a:spcBef>
              <a:spcAft>
                <a:spcPct val="0"/>
              </a:spcAft>
            </a:pPr>
            <a:endParaRPr lang="en-US" sz="1600" dirty="0">
              <a:solidFill>
                <a:srgbClr val="3F454F"/>
              </a:solidFill>
              <a:cs typeface="Calibri" panose="020F0502020204030204" pitchFamily="34" charset="0"/>
            </a:endParaRPr>
          </a:p>
        </p:txBody>
      </p:sp>
      <p:cxnSp>
        <p:nvCxnSpPr>
          <p:cNvPr id="21" name="Straight Connector 20"/>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28" name="Text Placeholder 18"/>
          <p:cNvSpPr>
            <a:spLocks noGrp="1"/>
          </p:cNvSpPr>
          <p:nvPr>
            <p:ph type="body" sz="quarter" idx="12" hasCustomPrompt="1"/>
          </p:nvPr>
        </p:nvSpPr>
        <p:spPr>
          <a:xfrm>
            <a:off x="498367" y="2168067"/>
            <a:ext cx="265176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6" name="Text Placeholder 65"/>
          <p:cNvSpPr>
            <a:spLocks noGrp="1"/>
          </p:cNvSpPr>
          <p:nvPr>
            <p:ph type="body" sz="quarter" idx="20" hasCustomPrompt="1"/>
          </p:nvPr>
        </p:nvSpPr>
        <p:spPr>
          <a:xfrm>
            <a:off x="498367" y="2302926"/>
            <a:ext cx="265176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0" name="Rectangle 14"/>
          <p:cNvSpPr>
            <a:spLocks noChangeArrowheads="1"/>
          </p:cNvSpPr>
          <p:nvPr/>
        </p:nvSpPr>
        <p:spPr bwMode="gray">
          <a:xfrm>
            <a:off x="434144" y="3565746"/>
            <a:ext cx="2955681" cy="1784350"/>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71" name="Rectangle 14"/>
          <p:cNvSpPr>
            <a:spLocks noChangeArrowheads="1"/>
          </p:cNvSpPr>
          <p:nvPr/>
        </p:nvSpPr>
        <p:spPr bwMode="gray">
          <a:xfrm>
            <a:off x="365271" y="3492721"/>
            <a:ext cx="2955681" cy="1784350"/>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72" name="Picture 16" descr="BBH Logo"/>
          <p:cNvPicPr>
            <a:picLocks noChangeAspect="1" noChangeArrowheads="1"/>
          </p:cNvPicPr>
          <p:nvPr/>
        </p:nvPicPr>
        <p:blipFill>
          <a:blip r:embed="rId2" cstate="print"/>
          <a:srcRect l="-346" t="2963" r="-694" b="1111"/>
          <a:stretch>
            <a:fillRect/>
          </a:stretch>
        </p:blipFill>
        <p:spPr bwMode="gray">
          <a:xfrm>
            <a:off x="2290042" y="3533646"/>
            <a:ext cx="999302" cy="721759"/>
          </a:xfrm>
          <a:prstGeom prst="rect">
            <a:avLst/>
          </a:prstGeom>
          <a:noFill/>
          <a:ln w="9525">
            <a:noFill/>
            <a:miter lim="800000"/>
            <a:headEnd/>
            <a:tailEnd/>
          </a:ln>
        </p:spPr>
      </p:pic>
      <p:sp>
        <p:nvSpPr>
          <p:cNvPr id="74" name="Text Placeholder 18"/>
          <p:cNvSpPr>
            <a:spLocks noGrp="1"/>
          </p:cNvSpPr>
          <p:nvPr>
            <p:ph type="body" sz="quarter" idx="22" hasCustomPrompt="1"/>
          </p:nvPr>
        </p:nvSpPr>
        <p:spPr>
          <a:xfrm>
            <a:off x="498367" y="4158793"/>
            <a:ext cx="265176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75" name="Text Placeholder 65"/>
          <p:cNvSpPr>
            <a:spLocks noGrp="1"/>
          </p:cNvSpPr>
          <p:nvPr>
            <p:ph type="body" sz="quarter" idx="23" hasCustomPrompt="1"/>
          </p:nvPr>
        </p:nvSpPr>
        <p:spPr>
          <a:xfrm>
            <a:off x="498367" y="4293652"/>
            <a:ext cx="265176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6" name="Text Placeholder 67"/>
          <p:cNvSpPr>
            <a:spLocks noGrp="1"/>
          </p:cNvSpPr>
          <p:nvPr>
            <p:ph type="body" sz="quarter" idx="24" hasCustomPrompt="1"/>
          </p:nvPr>
        </p:nvSpPr>
        <p:spPr>
          <a:xfrm>
            <a:off x="498367" y="4689350"/>
            <a:ext cx="265176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25" name="Rectangle 24"/>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6"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30" name="Text Placeholder 67"/>
          <p:cNvSpPr>
            <a:spLocks noGrp="1"/>
          </p:cNvSpPr>
          <p:nvPr>
            <p:ph type="body" sz="quarter" idx="25" hasCustomPrompt="1"/>
          </p:nvPr>
        </p:nvSpPr>
        <p:spPr>
          <a:xfrm>
            <a:off x="498367" y="2708150"/>
            <a:ext cx="265176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Tree>
    <p:extLst>
      <p:ext uri="{BB962C8B-B14F-4D97-AF65-F5344CB8AC3E}">
        <p14:creationId xmlns:p14="http://schemas.microsoft.com/office/powerpoint/2010/main" val="201259397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02537" y="1209329"/>
            <a:ext cx="2697912" cy="162873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33664" y="1136304"/>
            <a:ext cx="2697912" cy="162873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07637" y="1175677"/>
            <a:ext cx="791213" cy="571464"/>
          </a:xfrm>
          <a:prstGeom prst="rect">
            <a:avLst/>
          </a:prstGeom>
          <a:noFill/>
          <a:ln w="9525">
            <a:noFill/>
            <a:miter lim="800000"/>
            <a:headEnd/>
            <a:tailEnd/>
          </a:ln>
        </p:spPr>
      </p:pic>
      <p:sp>
        <p:nvSpPr>
          <p:cNvPr id="33" name="TextBox 32"/>
          <p:cNvSpPr txBox="1"/>
          <p:nvPr/>
        </p:nvSpPr>
        <p:spPr>
          <a:xfrm>
            <a:off x="481274" y="2357911"/>
            <a:ext cx="2420496" cy="123111"/>
          </a:xfrm>
          <a:prstGeom prst="rect">
            <a:avLst/>
          </a:prstGeom>
          <a:noFill/>
        </p:spPr>
        <p:txBody>
          <a:bodyPr wrap="square" lIns="0" tIns="0" rIns="0" bIns="0" rtlCol="0" anchor="b" anchorCtr="0">
            <a:spAutoFit/>
          </a:bodyPr>
          <a:lstStyle/>
          <a:p>
            <a:pPr fontAlgn="base">
              <a:spcBef>
                <a:spcPct val="0"/>
              </a:spcBef>
              <a:spcAft>
                <a:spcPct val="0"/>
              </a:spcAft>
            </a:pPr>
            <a:endParaRPr lang="en-US" sz="800" cap="small" dirty="0" smtClean="0">
              <a:solidFill>
                <a:srgbClr val="404040"/>
              </a:solidFill>
              <a:cs typeface="Times New Roman"/>
            </a:endParaRPr>
          </a:p>
        </p:txBody>
      </p:sp>
      <p:sp>
        <p:nvSpPr>
          <p:cNvPr id="20" name="TextBox 19"/>
          <p:cNvSpPr txBox="1"/>
          <p:nvPr/>
        </p:nvSpPr>
        <p:spPr>
          <a:xfrm>
            <a:off x="4050578" y="1467979"/>
            <a:ext cx="3861741" cy="3949799"/>
          </a:xfrm>
          <a:prstGeom prst="rect">
            <a:avLst/>
          </a:prstGeom>
          <a:noFill/>
        </p:spPr>
        <p:txBody>
          <a:bodyPr wrap="square" rtlCol="0">
            <a:spAutoFit/>
          </a:bodyPr>
          <a:lstStyle/>
          <a:p>
            <a:pPr fontAlgn="base">
              <a:spcBef>
                <a:spcPct val="0"/>
              </a:spcBef>
              <a:spcAft>
                <a:spcPct val="0"/>
              </a:spcAft>
              <a:defRPr/>
            </a:pPr>
            <a:r>
              <a:rPr lang="en-US" sz="16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600" i="1" baseline="30000" dirty="0" err="1" smtClean="0">
                <a:solidFill>
                  <a:srgbClr val="3F454F"/>
                </a:solidFill>
                <a:cs typeface="Calibri" panose="020F0502020204030204" pitchFamily="34" charset="0"/>
              </a:rPr>
              <a:t>Infomediary</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InfoFX</a:t>
            </a:r>
            <a:r>
              <a:rPr lang="en-US" sz="1600" i="1" baseline="30000" dirty="0" smtClean="0">
                <a:solidFill>
                  <a:srgbClr val="3F454F"/>
                </a:solidFill>
                <a:cs typeface="Calibri" panose="020F0502020204030204" pitchFamily="34" charset="0"/>
              </a:rPr>
              <a:t>, </a:t>
            </a:r>
            <a:r>
              <a:rPr lang="en-US" sz="1600" i="1" baseline="30000" dirty="0" err="1" smtClean="0">
                <a:solidFill>
                  <a:srgbClr val="3F454F"/>
                </a:solidFill>
                <a:cs typeface="Calibri" panose="020F0502020204030204" pitchFamily="34" charset="0"/>
              </a:rPr>
              <a:t>ActionWorld</a:t>
            </a:r>
            <a:r>
              <a:rPr lang="en-US" sz="1600" i="1" baseline="30000" dirty="0" smtClean="0">
                <a:solidFill>
                  <a:srgbClr val="3F454F"/>
                </a:solidFill>
                <a:cs typeface="Calibri" panose="020F0502020204030204" pitchFamily="34" charset="0"/>
              </a:rPr>
              <a:t> and </a:t>
            </a:r>
            <a:r>
              <a:rPr lang="en-US" sz="1600" i="1" baseline="30000" dirty="0" err="1" smtClean="0">
                <a:solidFill>
                  <a:srgbClr val="3F454F"/>
                </a:solidFill>
                <a:cs typeface="Calibri" panose="020F0502020204030204" pitchFamily="34" charset="0"/>
              </a:rPr>
              <a:t>WorldView</a:t>
            </a:r>
            <a:r>
              <a:rPr lang="en-US" sz="16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600" i="1" baseline="30000" dirty="0" err="1" smtClean="0">
                <a:solidFill>
                  <a:srgbClr val="3F454F"/>
                </a:solidFill>
                <a:cs typeface="Calibri" panose="020F0502020204030204" pitchFamily="34" charset="0"/>
              </a:rPr>
              <a:t>InfoSettle</a:t>
            </a:r>
            <a:r>
              <a:rPr lang="en-US" sz="1600" i="1" baseline="30000" dirty="0" smtClean="0">
                <a:solidFill>
                  <a:srgbClr val="3F454F"/>
                </a:solidFill>
                <a:cs typeface="Calibri" panose="020F0502020204030204" pitchFamily="34" charset="0"/>
              </a:rPr>
              <a:t> is a service mark of Brown Brothers Harriman &amp; Co. © Brown Brothers Harriman &amp; Co. 2015.  All rights reserved. </a:t>
            </a:r>
          </a:p>
          <a:p>
            <a:pPr fontAlgn="base">
              <a:spcBef>
                <a:spcPct val="0"/>
              </a:spcBef>
              <a:spcAft>
                <a:spcPct val="0"/>
              </a:spcAft>
            </a:pPr>
            <a:endParaRPr lang="en-US" sz="1600" dirty="0">
              <a:solidFill>
                <a:srgbClr val="3F454F"/>
              </a:solidFill>
              <a:cs typeface="Calibri" panose="020F0502020204030204" pitchFamily="34" charset="0"/>
            </a:endParaRPr>
          </a:p>
        </p:txBody>
      </p:sp>
      <p:cxnSp>
        <p:nvCxnSpPr>
          <p:cNvPr id="21" name="Straight Connector 20"/>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28" name="Text Placeholder 18"/>
          <p:cNvSpPr>
            <a:spLocks noGrp="1"/>
          </p:cNvSpPr>
          <p:nvPr>
            <p:ph type="body" sz="quarter" idx="12" hasCustomPrompt="1"/>
          </p:nvPr>
        </p:nvSpPr>
        <p:spPr>
          <a:xfrm>
            <a:off x="466760" y="1799422"/>
            <a:ext cx="2420496" cy="138499"/>
          </a:xfrm>
        </p:spPr>
        <p:txBody>
          <a:bodyPr wrap="square"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6" name="Text Placeholder 65"/>
          <p:cNvSpPr>
            <a:spLocks noGrp="1"/>
          </p:cNvSpPr>
          <p:nvPr>
            <p:ph type="body" sz="quarter" idx="20" hasCustomPrompt="1"/>
          </p:nvPr>
        </p:nvSpPr>
        <p:spPr>
          <a:xfrm>
            <a:off x="466760" y="1934280"/>
            <a:ext cx="2420496" cy="22535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0" name="Rectangle 14"/>
          <p:cNvSpPr>
            <a:spLocks noChangeArrowheads="1"/>
          </p:cNvSpPr>
          <p:nvPr/>
        </p:nvSpPr>
        <p:spPr bwMode="gray">
          <a:xfrm>
            <a:off x="397793" y="2981201"/>
            <a:ext cx="2697912" cy="162873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71" name="Rectangle 14"/>
          <p:cNvSpPr>
            <a:spLocks noChangeArrowheads="1"/>
          </p:cNvSpPr>
          <p:nvPr/>
        </p:nvSpPr>
        <p:spPr bwMode="gray">
          <a:xfrm>
            <a:off x="328920" y="2908175"/>
            <a:ext cx="2697912" cy="162873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72" name="Picture 16" descr="BBH Logo"/>
          <p:cNvPicPr>
            <a:picLocks noChangeAspect="1" noChangeArrowheads="1"/>
          </p:cNvPicPr>
          <p:nvPr/>
        </p:nvPicPr>
        <p:blipFill>
          <a:blip r:embed="rId2" cstate="print"/>
          <a:srcRect l="-346" t="2963" r="-694" b="1111"/>
          <a:stretch>
            <a:fillRect/>
          </a:stretch>
        </p:blipFill>
        <p:spPr bwMode="gray">
          <a:xfrm>
            <a:off x="2202893" y="2947548"/>
            <a:ext cx="791213" cy="571464"/>
          </a:xfrm>
          <a:prstGeom prst="rect">
            <a:avLst/>
          </a:prstGeom>
          <a:noFill/>
          <a:ln w="9525">
            <a:noFill/>
            <a:miter lim="800000"/>
            <a:headEnd/>
            <a:tailEnd/>
          </a:ln>
        </p:spPr>
      </p:pic>
      <p:sp>
        <p:nvSpPr>
          <p:cNvPr id="74" name="Text Placeholder 18"/>
          <p:cNvSpPr>
            <a:spLocks noGrp="1"/>
          </p:cNvSpPr>
          <p:nvPr>
            <p:ph type="body" sz="quarter" idx="22" hasCustomPrompt="1"/>
          </p:nvPr>
        </p:nvSpPr>
        <p:spPr>
          <a:xfrm>
            <a:off x="462016" y="3574247"/>
            <a:ext cx="2420496" cy="138499"/>
          </a:xfrm>
        </p:spPr>
        <p:txBody>
          <a:bodyPr wrap="square"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75" name="Text Placeholder 65"/>
          <p:cNvSpPr>
            <a:spLocks noGrp="1"/>
          </p:cNvSpPr>
          <p:nvPr>
            <p:ph type="body" sz="quarter" idx="23" hasCustomPrompt="1"/>
          </p:nvPr>
        </p:nvSpPr>
        <p:spPr>
          <a:xfrm>
            <a:off x="462016" y="3709105"/>
            <a:ext cx="2420496" cy="22535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6" name="Text Placeholder 67"/>
          <p:cNvSpPr>
            <a:spLocks noGrp="1"/>
          </p:cNvSpPr>
          <p:nvPr>
            <p:ph type="body" sz="quarter" idx="24" hasCustomPrompt="1"/>
          </p:nvPr>
        </p:nvSpPr>
        <p:spPr>
          <a:xfrm>
            <a:off x="462016" y="4104804"/>
            <a:ext cx="2420496" cy="300475"/>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25" name="Rectangle 24"/>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26"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
        <p:nvSpPr>
          <p:cNvPr id="30" name="Text Placeholder 67"/>
          <p:cNvSpPr>
            <a:spLocks noGrp="1"/>
          </p:cNvSpPr>
          <p:nvPr>
            <p:ph type="body" sz="quarter" idx="25" hasCustomPrompt="1"/>
          </p:nvPr>
        </p:nvSpPr>
        <p:spPr>
          <a:xfrm>
            <a:off x="466760" y="2339505"/>
            <a:ext cx="2420496" cy="300475"/>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23" name="Rectangle 14"/>
          <p:cNvSpPr>
            <a:spLocks noChangeArrowheads="1"/>
          </p:cNvSpPr>
          <p:nvPr userDrawn="1"/>
        </p:nvSpPr>
        <p:spPr bwMode="gray">
          <a:xfrm>
            <a:off x="400513" y="4765550"/>
            <a:ext cx="2697912" cy="162873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24" name="Rectangle 14"/>
          <p:cNvSpPr>
            <a:spLocks noChangeArrowheads="1"/>
          </p:cNvSpPr>
          <p:nvPr userDrawn="1"/>
        </p:nvSpPr>
        <p:spPr bwMode="gray">
          <a:xfrm>
            <a:off x="331640" y="4692525"/>
            <a:ext cx="2697912" cy="162873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27" name="Picture 16" descr="BBH Logo"/>
          <p:cNvPicPr>
            <a:picLocks noChangeAspect="1" noChangeArrowheads="1"/>
          </p:cNvPicPr>
          <p:nvPr userDrawn="1"/>
        </p:nvPicPr>
        <p:blipFill>
          <a:blip r:embed="rId2" cstate="print"/>
          <a:srcRect l="-346" t="2963" r="-694" b="1111"/>
          <a:stretch>
            <a:fillRect/>
          </a:stretch>
        </p:blipFill>
        <p:spPr bwMode="gray">
          <a:xfrm>
            <a:off x="2205612" y="4731898"/>
            <a:ext cx="791213" cy="571464"/>
          </a:xfrm>
          <a:prstGeom prst="rect">
            <a:avLst/>
          </a:prstGeom>
          <a:noFill/>
          <a:ln w="9525">
            <a:noFill/>
            <a:miter lim="800000"/>
            <a:headEnd/>
            <a:tailEnd/>
          </a:ln>
        </p:spPr>
      </p:pic>
      <p:sp>
        <p:nvSpPr>
          <p:cNvPr id="29" name="Text Placeholder 18"/>
          <p:cNvSpPr>
            <a:spLocks noGrp="1"/>
          </p:cNvSpPr>
          <p:nvPr>
            <p:ph type="body" sz="quarter" idx="26" hasCustomPrompt="1"/>
          </p:nvPr>
        </p:nvSpPr>
        <p:spPr>
          <a:xfrm>
            <a:off x="464736" y="5358597"/>
            <a:ext cx="2420496" cy="138499"/>
          </a:xfrm>
        </p:spPr>
        <p:txBody>
          <a:bodyPr wrap="square"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31" name="Text Placeholder 65"/>
          <p:cNvSpPr>
            <a:spLocks noGrp="1"/>
          </p:cNvSpPr>
          <p:nvPr>
            <p:ph type="body" sz="quarter" idx="27" hasCustomPrompt="1"/>
          </p:nvPr>
        </p:nvSpPr>
        <p:spPr>
          <a:xfrm>
            <a:off x="464736" y="5493455"/>
            <a:ext cx="2420496" cy="22535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32" name="Text Placeholder 67"/>
          <p:cNvSpPr>
            <a:spLocks noGrp="1"/>
          </p:cNvSpPr>
          <p:nvPr>
            <p:ph type="body" sz="quarter" idx="28" hasCustomPrompt="1"/>
          </p:nvPr>
        </p:nvSpPr>
        <p:spPr>
          <a:xfrm>
            <a:off x="464736" y="5889155"/>
            <a:ext cx="2420496" cy="300475"/>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Tree>
    <p:extLst>
      <p:ext uri="{BB962C8B-B14F-4D97-AF65-F5344CB8AC3E}">
        <p14:creationId xmlns:p14="http://schemas.microsoft.com/office/powerpoint/2010/main" val="310246291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22554"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0746"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11446" y="1496320"/>
            <a:ext cx="759612" cy="548640"/>
          </a:xfrm>
          <a:prstGeom prst="rect">
            <a:avLst/>
          </a:prstGeom>
          <a:noFill/>
          <a:ln w="9525">
            <a:noFill/>
            <a:miter lim="800000"/>
            <a:headEnd/>
            <a:tailEnd/>
          </a:ln>
        </p:spPr>
      </p:pic>
      <p:sp>
        <p:nvSpPr>
          <p:cNvPr id="24" name="Text Box 44"/>
          <p:cNvSpPr txBox="1">
            <a:spLocks noChangeArrowheads="1"/>
          </p:cNvSpPr>
          <p:nvPr/>
        </p:nvSpPr>
        <p:spPr bwMode="auto">
          <a:xfrm>
            <a:off x="3324010" y="3799017"/>
            <a:ext cx="1996274" cy="369332"/>
          </a:xfrm>
          <a:prstGeom prst="rect">
            <a:avLst/>
          </a:prstGeom>
          <a:noFill/>
          <a:ln w="73025" algn="ctr">
            <a:noFill/>
            <a:miter lim="800000"/>
            <a:headEnd/>
            <a:tailEnd/>
          </a:ln>
        </p:spPr>
        <p:txBody>
          <a:bodyPr>
            <a:spAutoFit/>
          </a:bodyPr>
          <a:lstStyle/>
          <a:p>
            <a:pPr marL="228600" indent="-228600" fontAlgn="base">
              <a:spcBef>
                <a:spcPct val="0"/>
              </a:spcBef>
              <a:spcAft>
                <a:spcPct val="0"/>
              </a:spcAft>
            </a:pPr>
            <a:endParaRPr lang="en-US" dirty="0">
              <a:solidFill>
                <a:prstClr val="black"/>
              </a:solidFill>
              <a:cs typeface="Calibri" panose="020F0502020204030204" pitchFamily="34" charset="0"/>
            </a:endParaRPr>
          </a:p>
        </p:txBody>
      </p:sp>
      <p:cxnSp>
        <p:nvCxnSpPr>
          <p:cNvPr id="25" name="Straight Connector 24"/>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33" name="Text Placeholder 18"/>
          <p:cNvSpPr>
            <a:spLocks noGrp="1"/>
          </p:cNvSpPr>
          <p:nvPr>
            <p:ph type="body" sz="quarter" idx="12" hasCustomPrompt="1"/>
          </p:nvPr>
        </p:nvSpPr>
        <p:spPr>
          <a:xfrm>
            <a:off x="498367"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34" name="Text Placeholder 65"/>
          <p:cNvSpPr>
            <a:spLocks noGrp="1"/>
          </p:cNvSpPr>
          <p:nvPr>
            <p:ph type="body" sz="quarter" idx="20" hasCustomPrompt="1"/>
          </p:nvPr>
        </p:nvSpPr>
        <p:spPr>
          <a:xfrm>
            <a:off x="498367"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35" name="Text Placeholder 67"/>
          <p:cNvSpPr>
            <a:spLocks noGrp="1"/>
          </p:cNvSpPr>
          <p:nvPr>
            <p:ph type="body" sz="quarter" idx="21" hasCustomPrompt="1"/>
          </p:nvPr>
        </p:nvSpPr>
        <p:spPr>
          <a:xfrm>
            <a:off x="498367"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36" name="Rectangle 14"/>
          <p:cNvSpPr>
            <a:spLocks noChangeArrowheads="1"/>
          </p:cNvSpPr>
          <p:nvPr/>
        </p:nvSpPr>
        <p:spPr bwMode="gray">
          <a:xfrm>
            <a:off x="422554"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37" name="Rectangle 14"/>
          <p:cNvSpPr>
            <a:spLocks noChangeArrowheads="1"/>
          </p:cNvSpPr>
          <p:nvPr/>
        </p:nvSpPr>
        <p:spPr bwMode="gray">
          <a:xfrm>
            <a:off x="360746"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38" name="Picture 16" descr="BBH Logo"/>
          <p:cNvPicPr>
            <a:picLocks noChangeAspect="1" noChangeArrowheads="1"/>
          </p:cNvPicPr>
          <p:nvPr/>
        </p:nvPicPr>
        <p:blipFill>
          <a:blip r:embed="rId2" cstate="print"/>
          <a:srcRect l="-346" t="2963" r="-694" b="1111"/>
          <a:stretch>
            <a:fillRect/>
          </a:stretch>
        </p:blipFill>
        <p:spPr bwMode="gray">
          <a:xfrm>
            <a:off x="2211446" y="3151030"/>
            <a:ext cx="759612" cy="548640"/>
          </a:xfrm>
          <a:prstGeom prst="rect">
            <a:avLst/>
          </a:prstGeom>
          <a:noFill/>
          <a:ln w="9525">
            <a:noFill/>
            <a:miter lim="800000"/>
            <a:headEnd/>
            <a:tailEnd/>
          </a:ln>
        </p:spPr>
      </p:pic>
      <p:sp>
        <p:nvSpPr>
          <p:cNvPr id="40" name="Text Placeholder 18"/>
          <p:cNvSpPr>
            <a:spLocks noGrp="1"/>
          </p:cNvSpPr>
          <p:nvPr>
            <p:ph type="body" sz="quarter" idx="22" hasCustomPrompt="1"/>
          </p:nvPr>
        </p:nvSpPr>
        <p:spPr>
          <a:xfrm>
            <a:off x="498367"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1" name="Text Placeholder 65"/>
          <p:cNvSpPr>
            <a:spLocks noGrp="1"/>
          </p:cNvSpPr>
          <p:nvPr>
            <p:ph type="body" sz="quarter" idx="23" hasCustomPrompt="1"/>
          </p:nvPr>
        </p:nvSpPr>
        <p:spPr>
          <a:xfrm>
            <a:off x="498367"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2" name="Text Placeholder 67"/>
          <p:cNvSpPr>
            <a:spLocks noGrp="1"/>
          </p:cNvSpPr>
          <p:nvPr>
            <p:ph type="body" sz="quarter" idx="24" hasCustomPrompt="1"/>
          </p:nvPr>
        </p:nvSpPr>
        <p:spPr>
          <a:xfrm>
            <a:off x="498367"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43" name="Rectangle 14"/>
          <p:cNvSpPr>
            <a:spLocks noChangeArrowheads="1"/>
          </p:cNvSpPr>
          <p:nvPr/>
        </p:nvSpPr>
        <p:spPr bwMode="gray">
          <a:xfrm>
            <a:off x="3276965"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44" name="Rectangle 14"/>
          <p:cNvSpPr>
            <a:spLocks noChangeArrowheads="1"/>
          </p:cNvSpPr>
          <p:nvPr/>
        </p:nvSpPr>
        <p:spPr bwMode="gray">
          <a:xfrm>
            <a:off x="3215157"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45" name="Picture 16" descr="BBH Logo"/>
          <p:cNvPicPr>
            <a:picLocks noChangeAspect="1" noChangeArrowheads="1"/>
          </p:cNvPicPr>
          <p:nvPr/>
        </p:nvPicPr>
        <p:blipFill>
          <a:blip r:embed="rId2" cstate="print"/>
          <a:srcRect l="-346" t="2963" r="-694" b="1111"/>
          <a:stretch>
            <a:fillRect/>
          </a:stretch>
        </p:blipFill>
        <p:spPr bwMode="gray">
          <a:xfrm>
            <a:off x="5065857" y="1496320"/>
            <a:ext cx="759612" cy="548640"/>
          </a:xfrm>
          <a:prstGeom prst="rect">
            <a:avLst/>
          </a:prstGeom>
          <a:noFill/>
          <a:ln w="9525">
            <a:noFill/>
            <a:miter lim="800000"/>
            <a:headEnd/>
            <a:tailEnd/>
          </a:ln>
        </p:spPr>
      </p:pic>
      <p:sp>
        <p:nvSpPr>
          <p:cNvPr id="47" name="Text Placeholder 18"/>
          <p:cNvSpPr>
            <a:spLocks noGrp="1"/>
          </p:cNvSpPr>
          <p:nvPr>
            <p:ph type="body" sz="quarter" idx="25" hasCustomPrompt="1"/>
          </p:nvPr>
        </p:nvSpPr>
        <p:spPr>
          <a:xfrm>
            <a:off x="3352778"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8" name="Text Placeholder 65"/>
          <p:cNvSpPr>
            <a:spLocks noGrp="1"/>
          </p:cNvSpPr>
          <p:nvPr>
            <p:ph type="body" sz="quarter" idx="26" hasCustomPrompt="1"/>
          </p:nvPr>
        </p:nvSpPr>
        <p:spPr>
          <a:xfrm>
            <a:off x="3352778"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9" name="Text Placeholder 67"/>
          <p:cNvSpPr>
            <a:spLocks noGrp="1"/>
          </p:cNvSpPr>
          <p:nvPr>
            <p:ph type="body" sz="quarter" idx="27" hasCustomPrompt="1"/>
          </p:nvPr>
        </p:nvSpPr>
        <p:spPr>
          <a:xfrm>
            <a:off x="3352778"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0" name="Rectangle 14"/>
          <p:cNvSpPr>
            <a:spLocks noChangeArrowheads="1"/>
          </p:cNvSpPr>
          <p:nvPr/>
        </p:nvSpPr>
        <p:spPr bwMode="gray">
          <a:xfrm>
            <a:off x="3276965"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51" name="Rectangle 14"/>
          <p:cNvSpPr>
            <a:spLocks noChangeArrowheads="1"/>
          </p:cNvSpPr>
          <p:nvPr/>
        </p:nvSpPr>
        <p:spPr bwMode="gray">
          <a:xfrm>
            <a:off x="3215157"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52" name="Picture 16" descr="BBH Logo"/>
          <p:cNvPicPr>
            <a:picLocks noChangeAspect="1" noChangeArrowheads="1"/>
          </p:cNvPicPr>
          <p:nvPr/>
        </p:nvPicPr>
        <p:blipFill>
          <a:blip r:embed="rId2" cstate="print"/>
          <a:srcRect l="-346" t="2963" r="-694" b="1111"/>
          <a:stretch>
            <a:fillRect/>
          </a:stretch>
        </p:blipFill>
        <p:spPr bwMode="gray">
          <a:xfrm>
            <a:off x="5065857" y="3151030"/>
            <a:ext cx="759612" cy="548640"/>
          </a:xfrm>
          <a:prstGeom prst="rect">
            <a:avLst/>
          </a:prstGeom>
          <a:noFill/>
          <a:ln w="9525">
            <a:noFill/>
            <a:miter lim="800000"/>
            <a:headEnd/>
            <a:tailEnd/>
          </a:ln>
        </p:spPr>
      </p:pic>
      <p:sp>
        <p:nvSpPr>
          <p:cNvPr id="54" name="Text Placeholder 18"/>
          <p:cNvSpPr>
            <a:spLocks noGrp="1"/>
          </p:cNvSpPr>
          <p:nvPr>
            <p:ph type="body" sz="quarter" idx="28" hasCustomPrompt="1"/>
          </p:nvPr>
        </p:nvSpPr>
        <p:spPr>
          <a:xfrm>
            <a:off x="3352778"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55" name="Text Placeholder 65"/>
          <p:cNvSpPr>
            <a:spLocks noGrp="1"/>
          </p:cNvSpPr>
          <p:nvPr>
            <p:ph type="body" sz="quarter" idx="29" hasCustomPrompt="1"/>
          </p:nvPr>
        </p:nvSpPr>
        <p:spPr>
          <a:xfrm>
            <a:off x="3352778"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56" name="Text Placeholder 67"/>
          <p:cNvSpPr>
            <a:spLocks noGrp="1"/>
          </p:cNvSpPr>
          <p:nvPr>
            <p:ph type="body" sz="quarter" idx="30" hasCustomPrompt="1"/>
          </p:nvPr>
        </p:nvSpPr>
        <p:spPr>
          <a:xfrm>
            <a:off x="3352778"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7" name="TextBox 56"/>
          <p:cNvSpPr txBox="1"/>
          <p:nvPr/>
        </p:nvSpPr>
        <p:spPr>
          <a:xfrm>
            <a:off x="6030688" y="1466850"/>
            <a:ext cx="2927995" cy="4555093"/>
          </a:xfrm>
          <a:prstGeom prst="rect">
            <a:avLst/>
          </a:prstGeom>
          <a:noFill/>
        </p:spPr>
        <p:txBody>
          <a:bodyPr wrap="square" rtlCol="0">
            <a:spAutoFit/>
          </a:bodyPr>
          <a:lstStyle/>
          <a:p>
            <a:pPr fontAlgn="base">
              <a:spcBef>
                <a:spcPct val="0"/>
              </a:spcBef>
              <a:spcAft>
                <a:spcPct val="0"/>
              </a:spcAft>
              <a:defRPr/>
            </a:pPr>
            <a:r>
              <a:rPr lang="en-US" sz="15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500" i="1" baseline="30000" dirty="0" err="1" smtClean="0">
                <a:solidFill>
                  <a:srgbClr val="3F454F"/>
                </a:solidFill>
                <a:cs typeface="Calibri" panose="020F0502020204030204" pitchFamily="34" charset="0"/>
              </a:rPr>
              <a:t>Infomediary</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InfoFX</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ActionWorld</a:t>
            </a:r>
            <a:r>
              <a:rPr lang="en-US" sz="1500" i="1" baseline="30000" dirty="0" smtClean="0">
                <a:solidFill>
                  <a:srgbClr val="3F454F"/>
                </a:solidFill>
                <a:cs typeface="Calibri" panose="020F0502020204030204" pitchFamily="34" charset="0"/>
              </a:rPr>
              <a:t> and </a:t>
            </a:r>
            <a:r>
              <a:rPr lang="en-US" sz="1500" i="1" baseline="30000" dirty="0" err="1" smtClean="0">
                <a:solidFill>
                  <a:srgbClr val="3F454F"/>
                </a:solidFill>
                <a:cs typeface="Calibri" panose="020F0502020204030204" pitchFamily="34" charset="0"/>
              </a:rPr>
              <a:t>WorldView</a:t>
            </a:r>
            <a:r>
              <a:rPr lang="en-US" sz="15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500" i="1" baseline="30000" dirty="0" err="1" smtClean="0">
                <a:solidFill>
                  <a:srgbClr val="3F454F"/>
                </a:solidFill>
                <a:cs typeface="Calibri" panose="020F0502020204030204" pitchFamily="34" charset="0"/>
              </a:rPr>
              <a:t>InfoSettle</a:t>
            </a:r>
            <a:r>
              <a:rPr lang="en-US" sz="1500" i="1" baseline="30000" dirty="0" smtClean="0">
                <a:solidFill>
                  <a:srgbClr val="3F454F"/>
                </a:solidFill>
                <a:cs typeface="Calibri" panose="020F0502020204030204" pitchFamily="34" charset="0"/>
              </a:rPr>
              <a:t> is a service mark of Brown Brothers Harriman &amp; Co. © Brown Brothers Harriman &amp; Co. 2015.  All rights reserved.</a:t>
            </a:r>
          </a:p>
        </p:txBody>
      </p:sp>
      <p:sp>
        <p:nvSpPr>
          <p:cNvPr id="73" name="Rectangle 7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74"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169935213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22554"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0746"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11446" y="1496320"/>
            <a:ext cx="759612" cy="548640"/>
          </a:xfrm>
          <a:prstGeom prst="rect">
            <a:avLst/>
          </a:prstGeom>
          <a:noFill/>
          <a:ln w="9525">
            <a:noFill/>
            <a:miter lim="800000"/>
            <a:headEnd/>
            <a:tailEnd/>
          </a:ln>
        </p:spPr>
      </p:pic>
      <p:sp>
        <p:nvSpPr>
          <p:cNvPr id="24" name="Text Box 44"/>
          <p:cNvSpPr txBox="1">
            <a:spLocks noChangeArrowheads="1"/>
          </p:cNvSpPr>
          <p:nvPr/>
        </p:nvSpPr>
        <p:spPr bwMode="auto">
          <a:xfrm>
            <a:off x="3324010" y="3799017"/>
            <a:ext cx="1996274" cy="369332"/>
          </a:xfrm>
          <a:prstGeom prst="rect">
            <a:avLst/>
          </a:prstGeom>
          <a:noFill/>
          <a:ln w="73025" algn="ctr">
            <a:noFill/>
            <a:miter lim="800000"/>
            <a:headEnd/>
            <a:tailEnd/>
          </a:ln>
        </p:spPr>
        <p:txBody>
          <a:bodyPr>
            <a:spAutoFit/>
          </a:bodyPr>
          <a:lstStyle/>
          <a:p>
            <a:pPr marL="228600" indent="-228600" fontAlgn="base">
              <a:spcBef>
                <a:spcPct val="0"/>
              </a:spcBef>
              <a:spcAft>
                <a:spcPct val="0"/>
              </a:spcAft>
            </a:pPr>
            <a:endParaRPr lang="en-US" dirty="0">
              <a:solidFill>
                <a:prstClr val="black"/>
              </a:solidFill>
              <a:cs typeface="Calibri" panose="020F0502020204030204" pitchFamily="34" charset="0"/>
            </a:endParaRPr>
          </a:p>
        </p:txBody>
      </p:sp>
      <p:cxnSp>
        <p:nvCxnSpPr>
          <p:cNvPr id="25" name="Straight Connector 24"/>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33" name="Text Placeholder 18"/>
          <p:cNvSpPr>
            <a:spLocks noGrp="1"/>
          </p:cNvSpPr>
          <p:nvPr>
            <p:ph type="body" sz="quarter" idx="12" hasCustomPrompt="1"/>
          </p:nvPr>
        </p:nvSpPr>
        <p:spPr>
          <a:xfrm>
            <a:off x="498367"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34" name="Text Placeholder 65"/>
          <p:cNvSpPr>
            <a:spLocks noGrp="1"/>
          </p:cNvSpPr>
          <p:nvPr>
            <p:ph type="body" sz="quarter" idx="20" hasCustomPrompt="1"/>
          </p:nvPr>
        </p:nvSpPr>
        <p:spPr>
          <a:xfrm>
            <a:off x="498367"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35" name="Text Placeholder 67"/>
          <p:cNvSpPr>
            <a:spLocks noGrp="1"/>
          </p:cNvSpPr>
          <p:nvPr>
            <p:ph type="body" sz="quarter" idx="21" hasCustomPrompt="1"/>
          </p:nvPr>
        </p:nvSpPr>
        <p:spPr>
          <a:xfrm>
            <a:off x="498367"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36" name="Rectangle 14"/>
          <p:cNvSpPr>
            <a:spLocks noChangeArrowheads="1"/>
          </p:cNvSpPr>
          <p:nvPr/>
        </p:nvSpPr>
        <p:spPr bwMode="gray">
          <a:xfrm>
            <a:off x="422554"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37" name="Rectangle 14"/>
          <p:cNvSpPr>
            <a:spLocks noChangeArrowheads="1"/>
          </p:cNvSpPr>
          <p:nvPr/>
        </p:nvSpPr>
        <p:spPr bwMode="gray">
          <a:xfrm>
            <a:off x="360746"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38" name="Picture 16" descr="BBH Logo"/>
          <p:cNvPicPr>
            <a:picLocks noChangeAspect="1" noChangeArrowheads="1"/>
          </p:cNvPicPr>
          <p:nvPr/>
        </p:nvPicPr>
        <p:blipFill>
          <a:blip r:embed="rId2" cstate="print"/>
          <a:srcRect l="-346" t="2963" r="-694" b="1111"/>
          <a:stretch>
            <a:fillRect/>
          </a:stretch>
        </p:blipFill>
        <p:spPr bwMode="gray">
          <a:xfrm>
            <a:off x="2211446" y="3151030"/>
            <a:ext cx="759612" cy="548640"/>
          </a:xfrm>
          <a:prstGeom prst="rect">
            <a:avLst/>
          </a:prstGeom>
          <a:noFill/>
          <a:ln w="9525">
            <a:noFill/>
            <a:miter lim="800000"/>
            <a:headEnd/>
            <a:tailEnd/>
          </a:ln>
        </p:spPr>
      </p:pic>
      <p:sp>
        <p:nvSpPr>
          <p:cNvPr id="40" name="Text Placeholder 18"/>
          <p:cNvSpPr>
            <a:spLocks noGrp="1"/>
          </p:cNvSpPr>
          <p:nvPr>
            <p:ph type="body" sz="quarter" idx="22" hasCustomPrompt="1"/>
          </p:nvPr>
        </p:nvSpPr>
        <p:spPr>
          <a:xfrm>
            <a:off x="498367"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1" name="Text Placeholder 65"/>
          <p:cNvSpPr>
            <a:spLocks noGrp="1"/>
          </p:cNvSpPr>
          <p:nvPr>
            <p:ph type="body" sz="quarter" idx="23" hasCustomPrompt="1"/>
          </p:nvPr>
        </p:nvSpPr>
        <p:spPr>
          <a:xfrm>
            <a:off x="498367"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2" name="Text Placeholder 67"/>
          <p:cNvSpPr>
            <a:spLocks noGrp="1"/>
          </p:cNvSpPr>
          <p:nvPr>
            <p:ph type="body" sz="quarter" idx="24" hasCustomPrompt="1"/>
          </p:nvPr>
        </p:nvSpPr>
        <p:spPr>
          <a:xfrm>
            <a:off x="498367"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43" name="Rectangle 14"/>
          <p:cNvSpPr>
            <a:spLocks noChangeArrowheads="1"/>
          </p:cNvSpPr>
          <p:nvPr/>
        </p:nvSpPr>
        <p:spPr bwMode="gray">
          <a:xfrm>
            <a:off x="3276965"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44" name="Rectangle 14"/>
          <p:cNvSpPr>
            <a:spLocks noChangeArrowheads="1"/>
          </p:cNvSpPr>
          <p:nvPr/>
        </p:nvSpPr>
        <p:spPr bwMode="gray">
          <a:xfrm>
            <a:off x="3215157"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45" name="Picture 16" descr="BBH Logo"/>
          <p:cNvPicPr>
            <a:picLocks noChangeAspect="1" noChangeArrowheads="1"/>
          </p:cNvPicPr>
          <p:nvPr/>
        </p:nvPicPr>
        <p:blipFill>
          <a:blip r:embed="rId2" cstate="print"/>
          <a:srcRect l="-346" t="2963" r="-694" b="1111"/>
          <a:stretch>
            <a:fillRect/>
          </a:stretch>
        </p:blipFill>
        <p:spPr bwMode="gray">
          <a:xfrm>
            <a:off x="5065857" y="1496320"/>
            <a:ext cx="759612" cy="548640"/>
          </a:xfrm>
          <a:prstGeom prst="rect">
            <a:avLst/>
          </a:prstGeom>
          <a:noFill/>
          <a:ln w="9525">
            <a:noFill/>
            <a:miter lim="800000"/>
            <a:headEnd/>
            <a:tailEnd/>
          </a:ln>
        </p:spPr>
      </p:pic>
      <p:sp>
        <p:nvSpPr>
          <p:cNvPr id="47" name="Text Placeholder 18"/>
          <p:cNvSpPr>
            <a:spLocks noGrp="1"/>
          </p:cNvSpPr>
          <p:nvPr>
            <p:ph type="body" sz="quarter" idx="25" hasCustomPrompt="1"/>
          </p:nvPr>
        </p:nvSpPr>
        <p:spPr>
          <a:xfrm>
            <a:off x="3352778"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8" name="Text Placeholder 65"/>
          <p:cNvSpPr>
            <a:spLocks noGrp="1"/>
          </p:cNvSpPr>
          <p:nvPr>
            <p:ph type="body" sz="quarter" idx="26" hasCustomPrompt="1"/>
          </p:nvPr>
        </p:nvSpPr>
        <p:spPr>
          <a:xfrm>
            <a:off x="3352778"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9" name="Text Placeholder 67"/>
          <p:cNvSpPr>
            <a:spLocks noGrp="1"/>
          </p:cNvSpPr>
          <p:nvPr>
            <p:ph type="body" sz="quarter" idx="27" hasCustomPrompt="1"/>
          </p:nvPr>
        </p:nvSpPr>
        <p:spPr>
          <a:xfrm>
            <a:off x="3352778"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0" name="Rectangle 14"/>
          <p:cNvSpPr>
            <a:spLocks noChangeArrowheads="1"/>
          </p:cNvSpPr>
          <p:nvPr/>
        </p:nvSpPr>
        <p:spPr bwMode="gray">
          <a:xfrm>
            <a:off x="3276965"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51" name="Rectangle 14"/>
          <p:cNvSpPr>
            <a:spLocks noChangeArrowheads="1"/>
          </p:cNvSpPr>
          <p:nvPr/>
        </p:nvSpPr>
        <p:spPr bwMode="gray">
          <a:xfrm>
            <a:off x="3215157"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52" name="Picture 16" descr="BBH Logo"/>
          <p:cNvPicPr>
            <a:picLocks noChangeAspect="1" noChangeArrowheads="1"/>
          </p:cNvPicPr>
          <p:nvPr/>
        </p:nvPicPr>
        <p:blipFill>
          <a:blip r:embed="rId2" cstate="print"/>
          <a:srcRect l="-346" t="2963" r="-694" b="1111"/>
          <a:stretch>
            <a:fillRect/>
          </a:stretch>
        </p:blipFill>
        <p:spPr bwMode="gray">
          <a:xfrm>
            <a:off x="5065857" y="3151030"/>
            <a:ext cx="759612" cy="548640"/>
          </a:xfrm>
          <a:prstGeom prst="rect">
            <a:avLst/>
          </a:prstGeom>
          <a:noFill/>
          <a:ln w="9525">
            <a:noFill/>
            <a:miter lim="800000"/>
            <a:headEnd/>
            <a:tailEnd/>
          </a:ln>
        </p:spPr>
      </p:pic>
      <p:sp>
        <p:nvSpPr>
          <p:cNvPr id="54" name="Text Placeholder 18"/>
          <p:cNvSpPr>
            <a:spLocks noGrp="1"/>
          </p:cNvSpPr>
          <p:nvPr>
            <p:ph type="body" sz="quarter" idx="28" hasCustomPrompt="1"/>
          </p:nvPr>
        </p:nvSpPr>
        <p:spPr>
          <a:xfrm>
            <a:off x="3352778"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55" name="Text Placeholder 65"/>
          <p:cNvSpPr>
            <a:spLocks noGrp="1"/>
          </p:cNvSpPr>
          <p:nvPr>
            <p:ph type="body" sz="quarter" idx="29" hasCustomPrompt="1"/>
          </p:nvPr>
        </p:nvSpPr>
        <p:spPr>
          <a:xfrm>
            <a:off x="3352778"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56" name="Text Placeholder 67"/>
          <p:cNvSpPr>
            <a:spLocks noGrp="1"/>
          </p:cNvSpPr>
          <p:nvPr>
            <p:ph type="body" sz="quarter" idx="30" hasCustomPrompt="1"/>
          </p:nvPr>
        </p:nvSpPr>
        <p:spPr>
          <a:xfrm>
            <a:off x="3352778"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7" name="TextBox 56"/>
          <p:cNvSpPr txBox="1"/>
          <p:nvPr/>
        </p:nvSpPr>
        <p:spPr>
          <a:xfrm>
            <a:off x="6030688" y="1466850"/>
            <a:ext cx="2927995" cy="4555093"/>
          </a:xfrm>
          <a:prstGeom prst="rect">
            <a:avLst/>
          </a:prstGeom>
          <a:noFill/>
        </p:spPr>
        <p:txBody>
          <a:bodyPr wrap="square" rtlCol="0">
            <a:spAutoFit/>
          </a:bodyPr>
          <a:lstStyle/>
          <a:p>
            <a:pPr fontAlgn="base">
              <a:spcBef>
                <a:spcPct val="0"/>
              </a:spcBef>
              <a:spcAft>
                <a:spcPct val="0"/>
              </a:spcAft>
              <a:defRPr/>
            </a:pPr>
            <a:r>
              <a:rPr lang="en-US" sz="15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500" i="1" baseline="30000" dirty="0" err="1" smtClean="0">
                <a:solidFill>
                  <a:srgbClr val="3F454F"/>
                </a:solidFill>
                <a:cs typeface="Calibri" panose="020F0502020204030204" pitchFamily="34" charset="0"/>
              </a:rPr>
              <a:t>Infomediary</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InfoFX</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ActionWorld</a:t>
            </a:r>
            <a:r>
              <a:rPr lang="en-US" sz="1500" i="1" baseline="30000" dirty="0" smtClean="0">
                <a:solidFill>
                  <a:srgbClr val="3F454F"/>
                </a:solidFill>
                <a:cs typeface="Calibri" panose="020F0502020204030204" pitchFamily="34" charset="0"/>
              </a:rPr>
              <a:t> and </a:t>
            </a:r>
            <a:r>
              <a:rPr lang="en-US" sz="1500" i="1" baseline="30000" dirty="0" err="1" smtClean="0">
                <a:solidFill>
                  <a:srgbClr val="3F454F"/>
                </a:solidFill>
                <a:cs typeface="Calibri" panose="020F0502020204030204" pitchFamily="34" charset="0"/>
              </a:rPr>
              <a:t>WorldView</a:t>
            </a:r>
            <a:r>
              <a:rPr lang="en-US" sz="15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500" i="1" baseline="30000" dirty="0" err="1" smtClean="0">
                <a:solidFill>
                  <a:srgbClr val="3F454F"/>
                </a:solidFill>
                <a:cs typeface="Calibri" panose="020F0502020204030204" pitchFamily="34" charset="0"/>
              </a:rPr>
              <a:t>InfoSettle</a:t>
            </a:r>
            <a:r>
              <a:rPr lang="en-US" sz="1500" i="1" baseline="30000" dirty="0" smtClean="0">
                <a:solidFill>
                  <a:srgbClr val="3F454F"/>
                </a:solidFill>
                <a:cs typeface="Calibri" panose="020F0502020204030204" pitchFamily="34" charset="0"/>
              </a:rPr>
              <a:t> is a service mark of Brown Brothers Harriman &amp; Co. © Brown Brothers Harriman &amp; Co. 2015.  All rights reserved.</a:t>
            </a:r>
          </a:p>
        </p:txBody>
      </p:sp>
      <p:sp>
        <p:nvSpPr>
          <p:cNvPr id="59" name="Rectangle 14"/>
          <p:cNvSpPr>
            <a:spLocks noChangeArrowheads="1"/>
          </p:cNvSpPr>
          <p:nvPr/>
        </p:nvSpPr>
        <p:spPr bwMode="gray">
          <a:xfrm>
            <a:off x="422554" y="4856243"/>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60" name="Rectangle 14"/>
          <p:cNvSpPr>
            <a:spLocks noChangeArrowheads="1"/>
          </p:cNvSpPr>
          <p:nvPr/>
        </p:nvSpPr>
        <p:spPr bwMode="gray">
          <a:xfrm>
            <a:off x="360746" y="4790707"/>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61" name="Picture 16" descr="BBH Logo"/>
          <p:cNvPicPr>
            <a:picLocks noChangeAspect="1" noChangeArrowheads="1"/>
          </p:cNvPicPr>
          <p:nvPr/>
        </p:nvPicPr>
        <p:blipFill>
          <a:blip r:embed="rId2" cstate="print"/>
          <a:srcRect l="-346" t="2963" r="-694" b="1111"/>
          <a:stretch>
            <a:fillRect/>
          </a:stretch>
        </p:blipFill>
        <p:spPr bwMode="gray">
          <a:xfrm>
            <a:off x="2211446" y="4820177"/>
            <a:ext cx="759612" cy="548640"/>
          </a:xfrm>
          <a:prstGeom prst="rect">
            <a:avLst/>
          </a:prstGeom>
          <a:noFill/>
          <a:ln w="9525">
            <a:noFill/>
            <a:miter lim="800000"/>
            <a:headEnd/>
            <a:tailEnd/>
          </a:ln>
        </p:spPr>
      </p:pic>
      <p:sp>
        <p:nvSpPr>
          <p:cNvPr id="63" name="Text Placeholder 18"/>
          <p:cNvSpPr>
            <a:spLocks noGrp="1"/>
          </p:cNvSpPr>
          <p:nvPr>
            <p:ph type="body" sz="quarter" idx="31" hasCustomPrompt="1"/>
          </p:nvPr>
        </p:nvSpPr>
        <p:spPr>
          <a:xfrm>
            <a:off x="498367" y="5288276"/>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4" name="Text Placeholder 65"/>
          <p:cNvSpPr>
            <a:spLocks noGrp="1"/>
          </p:cNvSpPr>
          <p:nvPr>
            <p:ph type="body" sz="quarter" idx="32" hasCustomPrompt="1"/>
          </p:nvPr>
        </p:nvSpPr>
        <p:spPr>
          <a:xfrm>
            <a:off x="498367" y="5423135"/>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65" name="Text Placeholder 67"/>
          <p:cNvSpPr>
            <a:spLocks noGrp="1"/>
          </p:cNvSpPr>
          <p:nvPr>
            <p:ph type="body" sz="quarter" idx="33" hasCustomPrompt="1"/>
          </p:nvPr>
        </p:nvSpPr>
        <p:spPr>
          <a:xfrm>
            <a:off x="498367" y="5842117"/>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73" name="Rectangle 7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74"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90783359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5_Disclaimer">
    <p:spTree>
      <p:nvGrpSpPr>
        <p:cNvPr id="1" name=""/>
        <p:cNvGrpSpPr/>
        <p:nvPr/>
      </p:nvGrpSpPr>
      <p:grpSpPr>
        <a:xfrm>
          <a:off x="0" y="0"/>
          <a:ext cx="0" cy="0"/>
          <a:chOff x="0" y="0"/>
          <a:chExt cx="0" cy="0"/>
        </a:xfrm>
      </p:grpSpPr>
      <p:sp>
        <p:nvSpPr>
          <p:cNvPr id="13" name="Rectangle 14"/>
          <p:cNvSpPr>
            <a:spLocks noChangeArrowheads="1"/>
          </p:cNvSpPr>
          <p:nvPr/>
        </p:nvSpPr>
        <p:spPr bwMode="gray">
          <a:xfrm>
            <a:off x="422554"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14" name="Rectangle 14"/>
          <p:cNvSpPr>
            <a:spLocks noChangeArrowheads="1"/>
          </p:cNvSpPr>
          <p:nvPr/>
        </p:nvSpPr>
        <p:spPr bwMode="gray">
          <a:xfrm>
            <a:off x="360746"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15" name="Picture 16" descr="BBH Logo"/>
          <p:cNvPicPr>
            <a:picLocks noChangeAspect="1" noChangeArrowheads="1"/>
          </p:cNvPicPr>
          <p:nvPr/>
        </p:nvPicPr>
        <p:blipFill>
          <a:blip r:embed="rId2" cstate="print"/>
          <a:srcRect l="-346" t="2963" r="-694" b="1111"/>
          <a:stretch>
            <a:fillRect/>
          </a:stretch>
        </p:blipFill>
        <p:spPr bwMode="gray">
          <a:xfrm>
            <a:off x="2211446" y="1496320"/>
            <a:ext cx="759612" cy="548640"/>
          </a:xfrm>
          <a:prstGeom prst="rect">
            <a:avLst/>
          </a:prstGeom>
          <a:noFill/>
          <a:ln w="9525">
            <a:noFill/>
            <a:miter lim="800000"/>
            <a:headEnd/>
            <a:tailEnd/>
          </a:ln>
        </p:spPr>
      </p:pic>
      <p:sp>
        <p:nvSpPr>
          <p:cNvPr id="24" name="Text Box 44"/>
          <p:cNvSpPr txBox="1">
            <a:spLocks noChangeArrowheads="1"/>
          </p:cNvSpPr>
          <p:nvPr/>
        </p:nvSpPr>
        <p:spPr bwMode="auto">
          <a:xfrm>
            <a:off x="3324010" y="3799017"/>
            <a:ext cx="1996274" cy="369332"/>
          </a:xfrm>
          <a:prstGeom prst="rect">
            <a:avLst/>
          </a:prstGeom>
          <a:noFill/>
          <a:ln w="73025" algn="ctr">
            <a:noFill/>
            <a:miter lim="800000"/>
            <a:headEnd/>
            <a:tailEnd/>
          </a:ln>
        </p:spPr>
        <p:txBody>
          <a:bodyPr>
            <a:spAutoFit/>
          </a:bodyPr>
          <a:lstStyle/>
          <a:p>
            <a:pPr marL="228600" indent="-228600" fontAlgn="base">
              <a:spcBef>
                <a:spcPct val="0"/>
              </a:spcBef>
              <a:spcAft>
                <a:spcPct val="0"/>
              </a:spcAft>
            </a:pPr>
            <a:endParaRPr lang="en-US" dirty="0">
              <a:solidFill>
                <a:prstClr val="black"/>
              </a:solidFill>
              <a:cs typeface="Calibri" panose="020F0502020204030204" pitchFamily="34" charset="0"/>
            </a:endParaRPr>
          </a:p>
        </p:txBody>
      </p:sp>
      <p:cxnSp>
        <p:nvCxnSpPr>
          <p:cNvPr id="25" name="Straight Connector 24"/>
          <p:cNvCxnSpPr/>
          <p:nvPr/>
        </p:nvCxnSpPr>
        <p:spPr>
          <a:xfrm>
            <a:off x="343499" y="868680"/>
            <a:ext cx="8489950" cy="0"/>
          </a:xfrm>
          <a:prstGeom prst="line">
            <a:avLst/>
          </a:prstGeom>
          <a:ln w="19050" cap="flat" cmpd="sng" algn="ctr">
            <a:gradFill>
              <a:gsLst>
                <a:gs pos="87000">
                  <a:srgbClr val="C8CACA"/>
                </a:gs>
                <a:gs pos="95000">
                  <a:schemeClr val="bg1">
                    <a:alpha val="0"/>
                  </a:schemeClr>
                </a:gs>
              </a:gsLst>
              <a:lin ang="16800000" scaled="0"/>
            </a:gradFill>
            <a:prstDash val="solid"/>
            <a:round/>
            <a:headEnd type="none" w="med" len="med"/>
            <a:tailEnd type="none" w="sm" len="med"/>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6032" y="407017"/>
            <a:ext cx="8229600" cy="461665"/>
          </a:xfrm>
          <a:prstGeom prst="rect">
            <a:avLst/>
          </a:prstGeom>
          <a:noFill/>
        </p:spPr>
        <p:txBody>
          <a:bodyPr wrap="square" rtlCol="0" anchor="b" anchorCtr="0">
            <a:spAutoFit/>
          </a:bodyPr>
          <a:lstStyle/>
          <a:p>
            <a:pPr fontAlgn="base">
              <a:spcBef>
                <a:spcPct val="0"/>
              </a:spcBef>
              <a:spcAft>
                <a:spcPct val="0"/>
              </a:spcAft>
            </a:pPr>
            <a:r>
              <a:rPr lang="en-US" sz="2400" dirty="0" smtClean="0">
                <a:solidFill>
                  <a:srgbClr val="404040"/>
                </a:solidFill>
                <a:latin typeface="Times New Roman"/>
                <a:cs typeface="Times New Roman"/>
              </a:rPr>
              <a:t>Contact Info</a:t>
            </a:r>
          </a:p>
        </p:txBody>
      </p:sp>
      <p:sp>
        <p:nvSpPr>
          <p:cNvPr id="33" name="Text Placeholder 18"/>
          <p:cNvSpPr>
            <a:spLocks noGrp="1"/>
          </p:cNvSpPr>
          <p:nvPr>
            <p:ph type="body" sz="quarter" idx="12" hasCustomPrompt="1"/>
          </p:nvPr>
        </p:nvSpPr>
        <p:spPr>
          <a:xfrm>
            <a:off x="498367"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34" name="Text Placeholder 65"/>
          <p:cNvSpPr>
            <a:spLocks noGrp="1"/>
          </p:cNvSpPr>
          <p:nvPr>
            <p:ph type="body" sz="quarter" idx="20" hasCustomPrompt="1"/>
          </p:nvPr>
        </p:nvSpPr>
        <p:spPr>
          <a:xfrm>
            <a:off x="498367"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35" name="Text Placeholder 67"/>
          <p:cNvSpPr>
            <a:spLocks noGrp="1"/>
          </p:cNvSpPr>
          <p:nvPr>
            <p:ph type="body" sz="quarter" idx="21" hasCustomPrompt="1"/>
          </p:nvPr>
        </p:nvSpPr>
        <p:spPr>
          <a:xfrm>
            <a:off x="498367"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36" name="Rectangle 14"/>
          <p:cNvSpPr>
            <a:spLocks noChangeArrowheads="1"/>
          </p:cNvSpPr>
          <p:nvPr/>
        </p:nvSpPr>
        <p:spPr bwMode="gray">
          <a:xfrm>
            <a:off x="422554"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37" name="Rectangle 14"/>
          <p:cNvSpPr>
            <a:spLocks noChangeArrowheads="1"/>
          </p:cNvSpPr>
          <p:nvPr/>
        </p:nvSpPr>
        <p:spPr bwMode="gray">
          <a:xfrm>
            <a:off x="360746"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38" name="Picture 16" descr="BBH Logo"/>
          <p:cNvPicPr>
            <a:picLocks noChangeAspect="1" noChangeArrowheads="1"/>
          </p:cNvPicPr>
          <p:nvPr/>
        </p:nvPicPr>
        <p:blipFill>
          <a:blip r:embed="rId2" cstate="print"/>
          <a:srcRect l="-346" t="2963" r="-694" b="1111"/>
          <a:stretch>
            <a:fillRect/>
          </a:stretch>
        </p:blipFill>
        <p:spPr bwMode="gray">
          <a:xfrm>
            <a:off x="2211446" y="3151030"/>
            <a:ext cx="759612" cy="548640"/>
          </a:xfrm>
          <a:prstGeom prst="rect">
            <a:avLst/>
          </a:prstGeom>
          <a:noFill/>
          <a:ln w="9525">
            <a:noFill/>
            <a:miter lim="800000"/>
            <a:headEnd/>
            <a:tailEnd/>
          </a:ln>
        </p:spPr>
      </p:pic>
      <p:sp>
        <p:nvSpPr>
          <p:cNvPr id="40" name="Text Placeholder 18"/>
          <p:cNvSpPr>
            <a:spLocks noGrp="1"/>
          </p:cNvSpPr>
          <p:nvPr>
            <p:ph type="body" sz="quarter" idx="22" hasCustomPrompt="1"/>
          </p:nvPr>
        </p:nvSpPr>
        <p:spPr>
          <a:xfrm>
            <a:off x="498367"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1" name="Text Placeholder 65"/>
          <p:cNvSpPr>
            <a:spLocks noGrp="1"/>
          </p:cNvSpPr>
          <p:nvPr>
            <p:ph type="body" sz="quarter" idx="23" hasCustomPrompt="1"/>
          </p:nvPr>
        </p:nvSpPr>
        <p:spPr>
          <a:xfrm>
            <a:off x="498367"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2" name="Text Placeholder 67"/>
          <p:cNvSpPr>
            <a:spLocks noGrp="1"/>
          </p:cNvSpPr>
          <p:nvPr>
            <p:ph type="body" sz="quarter" idx="24" hasCustomPrompt="1"/>
          </p:nvPr>
        </p:nvSpPr>
        <p:spPr>
          <a:xfrm>
            <a:off x="498367"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43" name="Rectangle 14"/>
          <p:cNvSpPr>
            <a:spLocks noChangeArrowheads="1"/>
          </p:cNvSpPr>
          <p:nvPr/>
        </p:nvSpPr>
        <p:spPr bwMode="gray">
          <a:xfrm>
            <a:off x="3276965" y="1532385"/>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44" name="Rectangle 14"/>
          <p:cNvSpPr>
            <a:spLocks noChangeArrowheads="1"/>
          </p:cNvSpPr>
          <p:nvPr/>
        </p:nvSpPr>
        <p:spPr bwMode="gray">
          <a:xfrm>
            <a:off x="3215157" y="1466850"/>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45" name="Picture 16" descr="BBH Logo"/>
          <p:cNvPicPr>
            <a:picLocks noChangeAspect="1" noChangeArrowheads="1"/>
          </p:cNvPicPr>
          <p:nvPr/>
        </p:nvPicPr>
        <p:blipFill>
          <a:blip r:embed="rId2" cstate="print"/>
          <a:srcRect l="-346" t="2963" r="-694" b="1111"/>
          <a:stretch>
            <a:fillRect/>
          </a:stretch>
        </p:blipFill>
        <p:spPr bwMode="gray">
          <a:xfrm>
            <a:off x="5065857" y="1496320"/>
            <a:ext cx="759612" cy="548640"/>
          </a:xfrm>
          <a:prstGeom prst="rect">
            <a:avLst/>
          </a:prstGeom>
          <a:noFill/>
          <a:ln w="9525">
            <a:noFill/>
            <a:miter lim="800000"/>
            <a:headEnd/>
            <a:tailEnd/>
          </a:ln>
        </p:spPr>
      </p:pic>
      <p:sp>
        <p:nvSpPr>
          <p:cNvPr id="47" name="Text Placeholder 18"/>
          <p:cNvSpPr>
            <a:spLocks noGrp="1"/>
          </p:cNvSpPr>
          <p:nvPr>
            <p:ph type="body" sz="quarter" idx="25" hasCustomPrompt="1"/>
          </p:nvPr>
        </p:nvSpPr>
        <p:spPr>
          <a:xfrm>
            <a:off x="3352778" y="1986614"/>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48" name="Text Placeholder 65"/>
          <p:cNvSpPr>
            <a:spLocks noGrp="1"/>
          </p:cNvSpPr>
          <p:nvPr>
            <p:ph type="body" sz="quarter" idx="26" hasCustomPrompt="1"/>
          </p:nvPr>
        </p:nvSpPr>
        <p:spPr>
          <a:xfrm>
            <a:off x="3352778" y="2121473"/>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49" name="Text Placeholder 67"/>
          <p:cNvSpPr>
            <a:spLocks noGrp="1"/>
          </p:cNvSpPr>
          <p:nvPr>
            <p:ph type="body" sz="quarter" idx="27" hasCustomPrompt="1"/>
          </p:nvPr>
        </p:nvSpPr>
        <p:spPr>
          <a:xfrm>
            <a:off x="3352778" y="2518260"/>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0" name="Rectangle 14"/>
          <p:cNvSpPr>
            <a:spLocks noChangeArrowheads="1"/>
          </p:cNvSpPr>
          <p:nvPr/>
        </p:nvSpPr>
        <p:spPr bwMode="gray">
          <a:xfrm>
            <a:off x="3276965" y="3187094"/>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51" name="Rectangle 14"/>
          <p:cNvSpPr>
            <a:spLocks noChangeArrowheads="1"/>
          </p:cNvSpPr>
          <p:nvPr/>
        </p:nvSpPr>
        <p:spPr bwMode="gray">
          <a:xfrm>
            <a:off x="3215157" y="3121559"/>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52" name="Picture 16" descr="BBH Logo"/>
          <p:cNvPicPr>
            <a:picLocks noChangeAspect="1" noChangeArrowheads="1"/>
          </p:cNvPicPr>
          <p:nvPr/>
        </p:nvPicPr>
        <p:blipFill>
          <a:blip r:embed="rId2" cstate="print"/>
          <a:srcRect l="-346" t="2963" r="-694" b="1111"/>
          <a:stretch>
            <a:fillRect/>
          </a:stretch>
        </p:blipFill>
        <p:spPr bwMode="gray">
          <a:xfrm>
            <a:off x="5065857" y="3151030"/>
            <a:ext cx="759612" cy="548640"/>
          </a:xfrm>
          <a:prstGeom prst="rect">
            <a:avLst/>
          </a:prstGeom>
          <a:noFill/>
          <a:ln w="9525">
            <a:noFill/>
            <a:miter lim="800000"/>
            <a:headEnd/>
            <a:tailEnd/>
          </a:ln>
        </p:spPr>
      </p:pic>
      <p:sp>
        <p:nvSpPr>
          <p:cNvPr id="54" name="Text Placeholder 18"/>
          <p:cNvSpPr>
            <a:spLocks noGrp="1"/>
          </p:cNvSpPr>
          <p:nvPr>
            <p:ph type="body" sz="quarter" idx="28" hasCustomPrompt="1"/>
          </p:nvPr>
        </p:nvSpPr>
        <p:spPr>
          <a:xfrm>
            <a:off x="3352778" y="3631971"/>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55" name="Text Placeholder 65"/>
          <p:cNvSpPr>
            <a:spLocks noGrp="1"/>
          </p:cNvSpPr>
          <p:nvPr>
            <p:ph type="body" sz="quarter" idx="29" hasCustomPrompt="1"/>
          </p:nvPr>
        </p:nvSpPr>
        <p:spPr>
          <a:xfrm>
            <a:off x="3352778" y="3766830"/>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56" name="Text Placeholder 67"/>
          <p:cNvSpPr>
            <a:spLocks noGrp="1"/>
          </p:cNvSpPr>
          <p:nvPr>
            <p:ph type="body" sz="quarter" idx="30" hasCustomPrompt="1"/>
          </p:nvPr>
        </p:nvSpPr>
        <p:spPr>
          <a:xfrm>
            <a:off x="3352778" y="4172969"/>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57" name="TextBox 56"/>
          <p:cNvSpPr txBox="1"/>
          <p:nvPr/>
        </p:nvSpPr>
        <p:spPr>
          <a:xfrm>
            <a:off x="6030688" y="1466850"/>
            <a:ext cx="2927995" cy="4555093"/>
          </a:xfrm>
          <a:prstGeom prst="rect">
            <a:avLst/>
          </a:prstGeom>
          <a:noFill/>
        </p:spPr>
        <p:txBody>
          <a:bodyPr wrap="square" rtlCol="0">
            <a:spAutoFit/>
          </a:bodyPr>
          <a:lstStyle/>
          <a:p>
            <a:pPr fontAlgn="base">
              <a:spcBef>
                <a:spcPct val="0"/>
              </a:spcBef>
              <a:spcAft>
                <a:spcPct val="0"/>
              </a:spcAft>
              <a:defRPr/>
            </a:pPr>
            <a:r>
              <a:rPr lang="en-US" sz="1500" i="1" baseline="30000" dirty="0" smtClean="0">
                <a:solidFill>
                  <a:srgbClr val="3F454F"/>
                </a:solidFill>
                <a:cs typeface="Calibri" panose="020F0502020204030204" pitchFamily="34" charset="0"/>
              </a:rPr>
              <a:t>This publication is provided by Brown Brothers Harriman &amp; Co. and its subsidiaries (“BBH”) to recipients, who are classified as Professional Clients and Eligible Counterparties if in the European Economic Area (“EEA”), solely for informational  purposes. This does not constitute legal, tax or investment advice and is not intended as an offer to sell or a solicitation to buy securities or investment products.  Any reference to tax matters is not intended to be used, and may not be used, for purposes of avoiding penalties under the U.S. Internal Revenue Code or for promotion, marketing or recommendation to third parties. This information has been obtained from sources believed to be reliable that  are available upon request. This material does not comprise an offer of services. Any opinions expressed are subject to change without notice. Unauthorized use or distribution without the prior written permission of BBH is prohibited. This publication is approved for distribution in member states of the EEA by Brown Brothers Harriman Investor Services Limited (BBH ISL), authorized and regulated by the Financial Conduct Authority. BBH, </a:t>
            </a:r>
            <a:r>
              <a:rPr lang="en-US" sz="1500" i="1" baseline="30000" dirty="0" err="1" smtClean="0">
                <a:solidFill>
                  <a:srgbClr val="3F454F"/>
                </a:solidFill>
                <a:cs typeface="Calibri" panose="020F0502020204030204" pitchFamily="34" charset="0"/>
              </a:rPr>
              <a:t>Infomediary</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InfoFX</a:t>
            </a:r>
            <a:r>
              <a:rPr lang="en-US" sz="1500" i="1" baseline="30000" dirty="0" smtClean="0">
                <a:solidFill>
                  <a:srgbClr val="3F454F"/>
                </a:solidFill>
                <a:cs typeface="Calibri" panose="020F0502020204030204" pitchFamily="34" charset="0"/>
              </a:rPr>
              <a:t>, </a:t>
            </a:r>
            <a:r>
              <a:rPr lang="en-US" sz="1500" i="1" baseline="30000" dirty="0" err="1" smtClean="0">
                <a:solidFill>
                  <a:srgbClr val="3F454F"/>
                </a:solidFill>
                <a:cs typeface="Calibri" panose="020F0502020204030204" pitchFamily="34" charset="0"/>
              </a:rPr>
              <a:t>ActionWorld</a:t>
            </a:r>
            <a:r>
              <a:rPr lang="en-US" sz="1500" i="1" baseline="30000" dirty="0" smtClean="0">
                <a:solidFill>
                  <a:srgbClr val="3F454F"/>
                </a:solidFill>
                <a:cs typeface="Calibri" panose="020F0502020204030204" pitchFamily="34" charset="0"/>
              </a:rPr>
              <a:t> and </a:t>
            </a:r>
            <a:r>
              <a:rPr lang="en-US" sz="1500" i="1" baseline="30000" dirty="0" err="1" smtClean="0">
                <a:solidFill>
                  <a:srgbClr val="3F454F"/>
                </a:solidFill>
                <a:cs typeface="Calibri" panose="020F0502020204030204" pitchFamily="34" charset="0"/>
              </a:rPr>
              <a:t>WorldView</a:t>
            </a:r>
            <a:r>
              <a:rPr lang="en-US" sz="1500" i="1" baseline="30000" dirty="0" smtClean="0">
                <a:solidFill>
                  <a:srgbClr val="3F454F"/>
                </a:solidFill>
                <a:cs typeface="Calibri" panose="020F0502020204030204" pitchFamily="34" charset="0"/>
              </a:rPr>
              <a:t> are service marks of Brown Brothers Harriman &amp; Co., registered in the United States and other countries. </a:t>
            </a:r>
            <a:r>
              <a:rPr lang="en-US" sz="1500" i="1" baseline="30000" dirty="0" err="1" smtClean="0">
                <a:solidFill>
                  <a:srgbClr val="3F454F"/>
                </a:solidFill>
                <a:cs typeface="Calibri" panose="020F0502020204030204" pitchFamily="34" charset="0"/>
              </a:rPr>
              <a:t>InfoSettle</a:t>
            </a:r>
            <a:r>
              <a:rPr lang="en-US" sz="1500" i="1" baseline="30000" dirty="0" smtClean="0">
                <a:solidFill>
                  <a:srgbClr val="3F454F"/>
                </a:solidFill>
                <a:cs typeface="Calibri" panose="020F0502020204030204" pitchFamily="34" charset="0"/>
              </a:rPr>
              <a:t> is a service mark of Brown Brothers Harriman &amp; Co. © Brown Brothers Harriman &amp; Co. 2015.  All rights reserved.</a:t>
            </a:r>
          </a:p>
        </p:txBody>
      </p:sp>
      <p:sp>
        <p:nvSpPr>
          <p:cNvPr id="58" name="Text Box 44"/>
          <p:cNvSpPr txBox="1">
            <a:spLocks noChangeArrowheads="1"/>
          </p:cNvSpPr>
          <p:nvPr/>
        </p:nvSpPr>
        <p:spPr bwMode="auto">
          <a:xfrm>
            <a:off x="3324010" y="5468165"/>
            <a:ext cx="1996274" cy="369332"/>
          </a:xfrm>
          <a:prstGeom prst="rect">
            <a:avLst/>
          </a:prstGeom>
          <a:noFill/>
          <a:ln w="73025" algn="ctr">
            <a:noFill/>
            <a:miter lim="800000"/>
            <a:headEnd/>
            <a:tailEnd/>
          </a:ln>
        </p:spPr>
        <p:txBody>
          <a:bodyPr>
            <a:spAutoFit/>
          </a:bodyPr>
          <a:lstStyle/>
          <a:p>
            <a:pPr marL="228600" indent="-228600" fontAlgn="base">
              <a:spcBef>
                <a:spcPct val="0"/>
              </a:spcBef>
              <a:spcAft>
                <a:spcPct val="0"/>
              </a:spcAft>
            </a:pPr>
            <a:endParaRPr lang="en-US" dirty="0">
              <a:solidFill>
                <a:prstClr val="black"/>
              </a:solidFill>
              <a:cs typeface="Calibri" panose="020F0502020204030204" pitchFamily="34" charset="0"/>
            </a:endParaRPr>
          </a:p>
        </p:txBody>
      </p:sp>
      <p:sp>
        <p:nvSpPr>
          <p:cNvPr id="59" name="Rectangle 14"/>
          <p:cNvSpPr>
            <a:spLocks noChangeArrowheads="1"/>
          </p:cNvSpPr>
          <p:nvPr/>
        </p:nvSpPr>
        <p:spPr bwMode="gray">
          <a:xfrm>
            <a:off x="422554" y="4856243"/>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60" name="Rectangle 14"/>
          <p:cNvSpPr>
            <a:spLocks noChangeArrowheads="1"/>
          </p:cNvSpPr>
          <p:nvPr/>
        </p:nvSpPr>
        <p:spPr bwMode="gray">
          <a:xfrm>
            <a:off x="360746" y="4790707"/>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61" name="Picture 16" descr="BBH Logo"/>
          <p:cNvPicPr>
            <a:picLocks noChangeAspect="1" noChangeArrowheads="1"/>
          </p:cNvPicPr>
          <p:nvPr/>
        </p:nvPicPr>
        <p:blipFill>
          <a:blip r:embed="rId2" cstate="print"/>
          <a:srcRect l="-346" t="2963" r="-694" b="1111"/>
          <a:stretch>
            <a:fillRect/>
          </a:stretch>
        </p:blipFill>
        <p:spPr bwMode="gray">
          <a:xfrm>
            <a:off x="2211446" y="4820177"/>
            <a:ext cx="759612" cy="548640"/>
          </a:xfrm>
          <a:prstGeom prst="rect">
            <a:avLst/>
          </a:prstGeom>
          <a:noFill/>
          <a:ln w="9525">
            <a:noFill/>
            <a:miter lim="800000"/>
            <a:headEnd/>
            <a:tailEnd/>
          </a:ln>
        </p:spPr>
      </p:pic>
      <p:sp>
        <p:nvSpPr>
          <p:cNvPr id="63" name="Text Placeholder 18"/>
          <p:cNvSpPr>
            <a:spLocks noGrp="1"/>
          </p:cNvSpPr>
          <p:nvPr>
            <p:ph type="body" sz="quarter" idx="31" hasCustomPrompt="1"/>
          </p:nvPr>
        </p:nvSpPr>
        <p:spPr>
          <a:xfrm>
            <a:off x="498367" y="5288276"/>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64" name="Text Placeholder 65"/>
          <p:cNvSpPr>
            <a:spLocks noGrp="1"/>
          </p:cNvSpPr>
          <p:nvPr>
            <p:ph type="body" sz="quarter" idx="32" hasCustomPrompt="1"/>
          </p:nvPr>
        </p:nvSpPr>
        <p:spPr>
          <a:xfrm>
            <a:off x="498367" y="5423135"/>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65" name="Text Placeholder 67"/>
          <p:cNvSpPr>
            <a:spLocks noGrp="1"/>
          </p:cNvSpPr>
          <p:nvPr>
            <p:ph type="body" sz="quarter" idx="33" hasCustomPrompt="1"/>
          </p:nvPr>
        </p:nvSpPr>
        <p:spPr>
          <a:xfrm>
            <a:off x="498367" y="5842117"/>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66" name="Rectangle 14"/>
          <p:cNvSpPr>
            <a:spLocks noChangeArrowheads="1"/>
          </p:cNvSpPr>
          <p:nvPr/>
        </p:nvSpPr>
        <p:spPr bwMode="gray">
          <a:xfrm>
            <a:off x="3276965" y="4856243"/>
            <a:ext cx="2652493" cy="1601314"/>
          </a:xfrm>
          <a:prstGeom prst="rect">
            <a:avLst/>
          </a:prstGeom>
          <a:solidFill>
            <a:srgbClr val="CCCCCC"/>
          </a:solidFill>
          <a:ln w="6350" algn="ctr">
            <a:no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sp>
        <p:nvSpPr>
          <p:cNvPr id="67" name="Rectangle 14"/>
          <p:cNvSpPr>
            <a:spLocks noChangeArrowheads="1"/>
          </p:cNvSpPr>
          <p:nvPr/>
        </p:nvSpPr>
        <p:spPr bwMode="gray">
          <a:xfrm>
            <a:off x="3215157" y="4790707"/>
            <a:ext cx="2652493" cy="1601314"/>
          </a:xfrm>
          <a:prstGeom prst="rect">
            <a:avLst/>
          </a:prstGeom>
          <a:solidFill>
            <a:srgbClr val="FFFFFF"/>
          </a:solidFill>
          <a:ln w="6350" algn="ctr">
            <a:solidFill>
              <a:srgbClr val="646464"/>
            </a:solidFill>
            <a:miter lim="800000"/>
            <a:headEnd/>
            <a:tailEnd/>
          </a:ln>
        </p:spPr>
        <p:txBody>
          <a:bodyPr lIns="91432" tIns="45716" rIns="91432" bIns="45716" anchor="ctr"/>
          <a:lstStyle/>
          <a:p>
            <a:pPr defTabSz="912813" fontAlgn="base">
              <a:spcBef>
                <a:spcPct val="0"/>
              </a:spcBef>
              <a:spcAft>
                <a:spcPct val="0"/>
              </a:spcAft>
            </a:pPr>
            <a:endParaRPr lang="en-US" dirty="0">
              <a:solidFill>
                <a:srgbClr val="000000"/>
              </a:solidFill>
              <a:cs typeface="Calibri" panose="020F0502020204030204" pitchFamily="34" charset="0"/>
            </a:endParaRPr>
          </a:p>
        </p:txBody>
      </p:sp>
      <p:pic>
        <p:nvPicPr>
          <p:cNvPr id="68" name="Picture 16" descr="BBH Logo"/>
          <p:cNvPicPr>
            <a:picLocks noChangeAspect="1" noChangeArrowheads="1"/>
          </p:cNvPicPr>
          <p:nvPr/>
        </p:nvPicPr>
        <p:blipFill>
          <a:blip r:embed="rId2" cstate="print"/>
          <a:srcRect l="-346" t="2963" r="-694" b="1111"/>
          <a:stretch>
            <a:fillRect/>
          </a:stretch>
        </p:blipFill>
        <p:spPr bwMode="gray">
          <a:xfrm>
            <a:off x="5065857" y="4820177"/>
            <a:ext cx="759612" cy="548640"/>
          </a:xfrm>
          <a:prstGeom prst="rect">
            <a:avLst/>
          </a:prstGeom>
          <a:noFill/>
          <a:ln w="9525">
            <a:noFill/>
            <a:miter lim="800000"/>
            <a:headEnd/>
            <a:tailEnd/>
          </a:ln>
        </p:spPr>
      </p:pic>
      <p:sp>
        <p:nvSpPr>
          <p:cNvPr id="70" name="Text Placeholder 18"/>
          <p:cNvSpPr>
            <a:spLocks noGrp="1"/>
          </p:cNvSpPr>
          <p:nvPr>
            <p:ph type="body" sz="quarter" idx="34" hasCustomPrompt="1"/>
          </p:nvPr>
        </p:nvSpPr>
        <p:spPr>
          <a:xfrm>
            <a:off x="3352778" y="5288276"/>
            <a:ext cx="2377440" cy="138499"/>
          </a:xfrm>
        </p:spPr>
        <p:txBody>
          <a:bodyPr lIns="0" tIns="0" rIns="0" bIns="0">
            <a:spAutoFit/>
          </a:bodyPr>
          <a:lstStyle>
            <a:lvl1pPr marL="0" indent="0">
              <a:lnSpc>
                <a:spcPct val="90000"/>
              </a:lnSpc>
              <a:spcBef>
                <a:spcPts val="0"/>
              </a:spcBef>
              <a:spcAft>
                <a:spcPts val="0"/>
              </a:spcAft>
              <a:buFontTx/>
              <a:buNone/>
              <a:defRPr sz="1000" b="1" cap="small"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dirty="0" smtClean="0"/>
              <a:t>Click to enter contact name</a:t>
            </a:r>
            <a:endParaRPr lang="en-US" dirty="0"/>
          </a:p>
        </p:txBody>
      </p:sp>
      <p:sp>
        <p:nvSpPr>
          <p:cNvPr id="71" name="Text Placeholder 65"/>
          <p:cNvSpPr>
            <a:spLocks noGrp="1"/>
          </p:cNvSpPr>
          <p:nvPr>
            <p:ph type="body" sz="quarter" idx="35" hasCustomPrompt="1"/>
          </p:nvPr>
        </p:nvSpPr>
        <p:spPr>
          <a:xfrm>
            <a:off x="3352778" y="5423135"/>
            <a:ext cx="2377440" cy="246888"/>
          </a:xfrm>
        </p:spPr>
        <p:txBody>
          <a:bodyPr wrap="none" lIns="0" tIns="0" rIns="0" bIns="0">
            <a:noAutofit/>
          </a:bodyPr>
          <a:lstStyle>
            <a:lvl1pPr marL="0" indent="0">
              <a:lnSpc>
                <a:spcPct val="90000"/>
              </a:lnSpc>
              <a:spcBef>
                <a:spcPts val="0"/>
              </a:spcBef>
              <a:spcAft>
                <a:spcPts val="0"/>
              </a:spcAft>
              <a:buFontTx/>
              <a:buNone/>
              <a:defRPr sz="900" b="0" cap="small" baseline="0">
                <a:latin typeface="Calibri" panose="020F0502020204030204"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Enter Title</a:t>
            </a:r>
            <a:br>
              <a:rPr lang="en-US" dirty="0" smtClean="0"/>
            </a:br>
            <a:r>
              <a:rPr lang="en-US" dirty="0" smtClean="0"/>
              <a:t>And Line of Business</a:t>
            </a:r>
            <a:endParaRPr lang="en-US" dirty="0"/>
          </a:p>
        </p:txBody>
      </p:sp>
      <p:sp>
        <p:nvSpPr>
          <p:cNvPr id="72" name="Text Placeholder 67"/>
          <p:cNvSpPr>
            <a:spLocks noGrp="1"/>
          </p:cNvSpPr>
          <p:nvPr>
            <p:ph type="body" sz="quarter" idx="36" hasCustomPrompt="1"/>
          </p:nvPr>
        </p:nvSpPr>
        <p:spPr>
          <a:xfrm>
            <a:off x="3352778" y="5842117"/>
            <a:ext cx="2377440" cy="329184"/>
          </a:xfrm>
        </p:spPr>
        <p:txBody>
          <a:bodyPr wrap="none" lIns="0" tIns="0" rIns="0" bIns="0">
            <a:noAutofit/>
          </a:bodyPr>
          <a:lstStyle>
            <a:lvl1pPr marL="0" indent="0">
              <a:lnSpc>
                <a:spcPct val="90000"/>
              </a:lnSpc>
              <a:spcBef>
                <a:spcPts val="0"/>
              </a:spcBef>
              <a:spcAft>
                <a:spcPts val="0"/>
              </a:spcAft>
              <a:buFontTx/>
              <a:buNone/>
              <a:defRPr sz="800" cap="none" baseline="0">
                <a:latin typeface="Calibri" panose="020F0502020204030204" pitchFamily="34" charset="0"/>
              </a:defRPr>
            </a:lvl1pPr>
          </a:lstStyle>
          <a:p>
            <a:pPr lvl="0"/>
            <a:r>
              <a:rPr lang="en-US" dirty="0" smtClean="0"/>
              <a:t>Click to enter address, city, state, zip</a:t>
            </a:r>
            <a:br>
              <a:rPr lang="en-US" dirty="0" smtClean="0"/>
            </a:br>
            <a:r>
              <a:rPr lang="en-US" dirty="0" smtClean="0"/>
              <a:t>###.###.####     Cell ###.###.####</a:t>
            </a:r>
            <a:br>
              <a:rPr lang="en-US" dirty="0" smtClean="0"/>
            </a:br>
            <a:r>
              <a:rPr lang="en-US" dirty="0" smtClean="0"/>
              <a:t>first.last@bbh.com</a:t>
            </a:r>
            <a:endParaRPr lang="en-US" dirty="0"/>
          </a:p>
        </p:txBody>
      </p:sp>
      <p:sp>
        <p:nvSpPr>
          <p:cNvPr id="73" name="Rectangle 72"/>
          <p:cNvSpPr/>
          <p:nvPr/>
        </p:nvSpPr>
        <p:spPr>
          <a:xfrm>
            <a:off x="8780235" y="6524484"/>
            <a:ext cx="210312" cy="155924"/>
          </a:xfrm>
          <a:prstGeom prst="rect">
            <a:avLst/>
          </a:prstGeom>
          <a:solidFill>
            <a:srgbClr val="C8CA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3F454F"/>
              </a:solidFill>
            </a:endParaRPr>
          </a:p>
        </p:txBody>
      </p:sp>
      <p:sp>
        <p:nvSpPr>
          <p:cNvPr id="74" name="Slide Number Placeholder 5"/>
          <p:cNvSpPr>
            <a:spLocks noGrp="1"/>
          </p:cNvSpPr>
          <p:nvPr>
            <p:ph type="sldNum" sz="quarter" idx="4"/>
          </p:nvPr>
        </p:nvSpPr>
        <p:spPr>
          <a:xfrm>
            <a:off x="8706348" y="6413071"/>
            <a:ext cx="363765"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fld id="{817D72EF-6C70-4512-B7E3-3D5AD03B412D}" type="slidenum">
              <a:rPr lang="en-US" smtClean="0">
                <a:solidFill>
                  <a:srgbClr val="3F454F"/>
                </a:solidFill>
              </a:rPr>
              <a:pPr/>
              <a:t>‹#›</a:t>
            </a:fld>
            <a:endParaRPr lang="en-US" dirty="0">
              <a:solidFill>
                <a:srgbClr val="3F454F"/>
              </a:solidFill>
            </a:endParaRPr>
          </a:p>
        </p:txBody>
      </p:sp>
    </p:spTree>
    <p:extLst>
      <p:ext uri="{BB962C8B-B14F-4D97-AF65-F5344CB8AC3E}">
        <p14:creationId xmlns:p14="http://schemas.microsoft.com/office/powerpoint/2010/main" val="311499976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Title Slide_1">
    <p:spTree>
      <p:nvGrpSpPr>
        <p:cNvPr id="1" name=""/>
        <p:cNvGrpSpPr/>
        <p:nvPr/>
      </p:nvGrpSpPr>
      <p:grpSpPr>
        <a:xfrm>
          <a:off x="0" y="0"/>
          <a:ext cx="0" cy="0"/>
          <a:chOff x="0" y="0"/>
          <a:chExt cx="0" cy="0"/>
        </a:xfrm>
      </p:grpSpPr>
      <p:sp>
        <p:nvSpPr>
          <p:cNvPr id="25" name="Title 1"/>
          <p:cNvSpPr>
            <a:spLocks noGrp="1"/>
          </p:cNvSpPr>
          <p:nvPr>
            <p:ph type="ctrTitle"/>
          </p:nvPr>
        </p:nvSpPr>
        <p:spPr>
          <a:xfrm>
            <a:off x="388938" y="4872165"/>
            <a:ext cx="8358187" cy="369332"/>
          </a:xfrm>
        </p:spPr>
        <p:txBody>
          <a:bodyPr lIns="0" tIns="0" rIns="0" bIns="0" anchor="t">
            <a:spAutoFit/>
          </a:bodyPr>
          <a:lstStyle>
            <a:lvl1pPr algn="l">
              <a:lnSpc>
                <a:spcPct val="100000"/>
              </a:lnSpc>
              <a:defRPr sz="2400">
                <a:solidFill>
                  <a:srgbClr val="3F454F"/>
                </a:solidFill>
                <a:latin typeface="Times New Roman"/>
                <a:cs typeface="Times New Roman"/>
              </a:defRPr>
            </a:lvl1pPr>
          </a:lstStyle>
          <a:p>
            <a:r>
              <a:rPr lang="en-US" smtClean="0"/>
              <a:t>Click to edit Master title style</a:t>
            </a:r>
            <a:endParaRPr lang="en-US" dirty="0"/>
          </a:p>
        </p:txBody>
      </p:sp>
      <p:sp>
        <p:nvSpPr>
          <p:cNvPr id="26" name="Subtitle 2"/>
          <p:cNvSpPr>
            <a:spLocks noGrp="1"/>
          </p:cNvSpPr>
          <p:nvPr>
            <p:ph type="subTitle" idx="1"/>
          </p:nvPr>
        </p:nvSpPr>
        <p:spPr>
          <a:xfrm>
            <a:off x="389509" y="5277745"/>
            <a:ext cx="8357616" cy="205184"/>
          </a:xfrm>
          <a:prstGeom prst="rect">
            <a:avLst/>
          </a:prstGeom>
        </p:spPr>
        <p:txBody>
          <a:bodyPr lIns="0" tIns="0" rIns="0" bIns="0">
            <a:spAutoFit/>
          </a:bodyPr>
          <a:lstStyle>
            <a:lvl1pPr marL="0" indent="0" algn="l">
              <a:lnSpc>
                <a:spcPts val="1600"/>
              </a:lnSpc>
              <a:spcBef>
                <a:spcPts val="0"/>
              </a:spcBef>
              <a:buNone/>
              <a:defRPr sz="1400" b="0" i="0">
                <a:solidFill>
                  <a:srgbClr val="3F454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3" name="Text Placeholder 18"/>
          <p:cNvSpPr>
            <a:spLocks noGrp="1"/>
          </p:cNvSpPr>
          <p:nvPr>
            <p:ph type="body" sz="quarter" idx="12"/>
          </p:nvPr>
        </p:nvSpPr>
        <p:spPr>
          <a:xfrm>
            <a:off x="389509"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34" name="Text Placeholder 18"/>
          <p:cNvSpPr>
            <a:spLocks noGrp="1"/>
          </p:cNvSpPr>
          <p:nvPr>
            <p:ph type="body" sz="quarter" idx="18"/>
          </p:nvPr>
        </p:nvSpPr>
        <p:spPr>
          <a:xfrm>
            <a:off x="2136013"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35" name="Text Placeholder 18"/>
          <p:cNvSpPr>
            <a:spLocks noGrp="1"/>
          </p:cNvSpPr>
          <p:nvPr>
            <p:ph type="body" sz="quarter" idx="19"/>
          </p:nvPr>
        </p:nvSpPr>
        <p:spPr>
          <a:xfrm>
            <a:off x="3882517"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36" name="Text Placeholder 18"/>
          <p:cNvSpPr>
            <a:spLocks noGrp="1"/>
          </p:cNvSpPr>
          <p:nvPr>
            <p:ph type="body" sz="quarter" idx="20"/>
          </p:nvPr>
        </p:nvSpPr>
        <p:spPr>
          <a:xfrm>
            <a:off x="5629021"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37" name="Text Placeholder 18"/>
          <p:cNvSpPr>
            <a:spLocks noGrp="1"/>
          </p:cNvSpPr>
          <p:nvPr>
            <p:ph type="body" sz="quarter" idx="21"/>
          </p:nvPr>
        </p:nvSpPr>
        <p:spPr>
          <a:xfrm>
            <a:off x="7375525" y="5762174"/>
            <a:ext cx="1371600" cy="621792"/>
          </a:xfrm>
        </p:spPr>
        <p:txBody>
          <a:bodyPr lIns="0" tIns="0" rIns="0" bIns="0">
            <a:noAutofit/>
          </a:bodyPr>
          <a:lstStyle>
            <a:lvl1pPr marL="0" indent="0">
              <a:lnSpc>
                <a:spcPct val="90000"/>
              </a:lnSpc>
              <a:spcBef>
                <a:spcPts val="0"/>
              </a:spcBef>
              <a:spcAft>
                <a:spcPts val="0"/>
              </a:spcAft>
              <a:buFontTx/>
              <a:buNone/>
              <a:defRPr sz="900" baseline="0">
                <a:solidFill>
                  <a:srgbClr val="3F454F"/>
                </a:solidFill>
                <a:latin typeface="Calibri" panose="020F0502020204030204" pitchFamily="34" charset="0"/>
              </a:defRPr>
            </a:lvl1pPr>
            <a:lvl2pPr>
              <a:lnSpc>
                <a:spcPct val="96000"/>
              </a:lnSpc>
              <a:defRPr sz="1000">
                <a:solidFill>
                  <a:schemeClr val="bg1"/>
                </a:solidFill>
                <a:latin typeface="+mj-lt"/>
              </a:defRPr>
            </a:lvl2pPr>
            <a:lvl3pPr>
              <a:lnSpc>
                <a:spcPct val="96000"/>
              </a:lnSpc>
              <a:defRPr sz="1000">
                <a:solidFill>
                  <a:schemeClr val="bg1"/>
                </a:solidFill>
                <a:latin typeface="+mj-lt"/>
              </a:defRPr>
            </a:lvl3pPr>
            <a:lvl4pPr>
              <a:lnSpc>
                <a:spcPct val="96000"/>
              </a:lnSpc>
              <a:defRPr sz="1000">
                <a:solidFill>
                  <a:schemeClr val="bg1"/>
                </a:solidFill>
                <a:latin typeface="+mj-lt"/>
              </a:defRPr>
            </a:lvl4pPr>
            <a:lvl5pPr>
              <a:lnSpc>
                <a:spcPct val="96000"/>
              </a:lnSpc>
              <a:defRPr sz="1000">
                <a:solidFill>
                  <a:schemeClr val="bg1"/>
                </a:solidFill>
                <a:latin typeface="+mj-lt"/>
              </a:defRPr>
            </a:lvl5pPr>
          </a:lstStyle>
          <a:p>
            <a:pPr lvl="0"/>
            <a:r>
              <a:rPr lang="en-US" smtClean="0"/>
              <a:t>Click to edit Master text styles</a:t>
            </a:r>
          </a:p>
        </p:txBody>
      </p:sp>
      <p:sp>
        <p:nvSpPr>
          <p:cNvPr id="16" name="Picture Placeholder 27"/>
          <p:cNvSpPr>
            <a:spLocks noGrp="1"/>
          </p:cNvSpPr>
          <p:nvPr>
            <p:ph type="pic" sz="quarter" idx="17"/>
          </p:nvPr>
        </p:nvSpPr>
        <p:spPr>
          <a:xfrm>
            <a:off x="1883459" y="3848458"/>
            <a:ext cx="3067233" cy="704088"/>
          </a:xfrm>
        </p:spPr>
        <p:txBody>
          <a:bodyPr lIns="45720" rIns="45720" rtlCol="0" anchor="ctr">
            <a:noAutofit/>
          </a:bodyPr>
          <a:lstStyle>
            <a:lvl1pPr marL="0" indent="0">
              <a:buFontTx/>
              <a:buNone/>
              <a:defRPr sz="1200" baseline="0">
                <a:solidFill>
                  <a:schemeClr val="tx1"/>
                </a:solidFill>
                <a:latin typeface="Calibri" panose="020F0502020204030204"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0874236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theme" Target="../theme/theme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5.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theme" Target="../theme/theme6.xml"/><Relationship Id="rId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theme" Target="../theme/theme7.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1E006-A282-4053-9DB7-D97AB45576BB}" type="datetimeFigureOut">
              <a:rPr lang="en-US" smtClean="0"/>
              <a:pPr/>
              <a:t>5/6/2015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53594-38F7-4371-A3F7-024183D065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4" name="Straight Connector 23"/>
          <p:cNvCxnSpPr/>
          <p:nvPr/>
        </p:nvCxnSpPr>
        <p:spPr bwMode="black">
          <a:xfrm rot="5400000">
            <a:off x="7854157" y="6547644"/>
            <a:ext cx="37306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white">
          <a:xfrm rot="10800000">
            <a:off x="0" y="466725"/>
            <a:ext cx="9144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white">
          <a:xfrm rot="5400000">
            <a:off x="-3259137" y="3429000"/>
            <a:ext cx="6858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white">
          <a:xfrm rot="5400000">
            <a:off x="7605713" y="457200"/>
            <a:ext cx="914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084" name="Rectangle 12"/>
          <p:cNvSpPr>
            <a:spLocks noGrp="1" noChangeArrowheads="1"/>
          </p:cNvSpPr>
          <p:nvPr>
            <p:ph type="title"/>
          </p:nvPr>
        </p:nvSpPr>
        <p:spPr bwMode="auto">
          <a:xfrm>
            <a:off x="163652" y="0"/>
            <a:ext cx="7893050" cy="46990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lvl="0"/>
            <a:r>
              <a:rPr lang="en-US" smtClean="0"/>
              <a:t>Click to edit Master title style</a:t>
            </a:r>
            <a:endParaRPr lang="en-US" dirty="0" smtClean="0"/>
          </a:p>
        </p:txBody>
      </p:sp>
      <p:cxnSp>
        <p:nvCxnSpPr>
          <p:cNvPr id="11" name="Straight Connector 10"/>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 Box 12"/>
          <p:cNvSpPr txBox="1">
            <a:spLocks noChangeArrowheads="1"/>
          </p:cNvSpPr>
          <p:nvPr/>
        </p:nvSpPr>
        <p:spPr bwMode="black">
          <a:xfrm>
            <a:off x="0" y="6943727"/>
            <a:ext cx="9144000" cy="461963"/>
          </a:xfrm>
          <a:prstGeom prst="rect">
            <a:avLst/>
          </a:prstGeom>
          <a:noFill/>
          <a:ln w="9525" algn="ctr">
            <a:noFill/>
            <a:miter lim="800000"/>
            <a:headEnd/>
            <a:tailEnd/>
          </a:ln>
          <a:effectLst/>
        </p:spPr>
        <p:txBody>
          <a:bodyPr lIns="91399" tIns="45700" rIns="91399" bIns="45700">
            <a:spAutoFit/>
          </a:bodyPr>
          <a:lstStyle/>
          <a:p>
            <a:pPr algn="ctr" defTabSz="914237">
              <a:lnSpc>
                <a:spcPct val="120000"/>
              </a:lnSpc>
              <a:spcBef>
                <a:spcPct val="50000"/>
              </a:spcBef>
              <a:defRPr/>
            </a:pPr>
            <a:r>
              <a:rPr lang="en-US" sz="2000" b="1" dirty="0">
                <a:solidFill>
                  <a:srgbClr val="F7D925"/>
                </a:solidFill>
                <a:cs typeface="Arial" pitchFamily="34" charset="0"/>
              </a:rPr>
              <a:t>ALL PRESENTATIONS MUST INCLUDE A DISCLIAMER/COPYRIGHT PAGE</a:t>
            </a:r>
          </a:p>
        </p:txBody>
      </p:sp>
    </p:spTree>
    <p:extLst>
      <p:ext uri="{BB962C8B-B14F-4D97-AF65-F5344CB8AC3E}">
        <p14:creationId xmlns:p14="http://schemas.microsoft.com/office/powerpoint/2010/main" val="29405211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68" r:id="rId5"/>
    <p:sldLayoutId id="2147483669" r:id="rId6"/>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000" kern="12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Calibri" pitchFamily="34" charset="0"/>
        </a:defRPr>
      </a:lvl2pPr>
      <a:lvl3pPr algn="l" rtl="0" eaLnBrk="1" fontAlgn="base" hangingPunct="1">
        <a:spcBef>
          <a:spcPct val="0"/>
        </a:spcBef>
        <a:spcAft>
          <a:spcPct val="0"/>
        </a:spcAft>
        <a:defRPr sz="2400">
          <a:solidFill>
            <a:schemeClr val="bg1"/>
          </a:solidFill>
          <a:latin typeface="Calibri" pitchFamily="34" charset="0"/>
        </a:defRPr>
      </a:lvl3pPr>
      <a:lvl4pPr algn="l" rtl="0" eaLnBrk="1" fontAlgn="base" hangingPunct="1">
        <a:spcBef>
          <a:spcPct val="0"/>
        </a:spcBef>
        <a:spcAft>
          <a:spcPct val="0"/>
        </a:spcAft>
        <a:defRPr sz="2400">
          <a:solidFill>
            <a:schemeClr val="bg1"/>
          </a:solidFill>
          <a:latin typeface="Calibri" pitchFamily="34" charset="0"/>
        </a:defRPr>
      </a:lvl4pPr>
      <a:lvl5pPr algn="l" rtl="0" eaLnBrk="1" fontAlgn="base" hangingPunct="1">
        <a:spcBef>
          <a:spcPct val="0"/>
        </a:spcBef>
        <a:spcAft>
          <a:spcPct val="0"/>
        </a:spcAft>
        <a:defRPr sz="2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algn="l" rtl="0" eaLnBrk="1" fontAlgn="base" hangingPunct="1">
        <a:spcBef>
          <a:spcPct val="50000"/>
        </a:spcBef>
        <a:spcAft>
          <a:spcPct val="0"/>
        </a:spcAft>
        <a:buFont typeface="Arial" charset="0"/>
        <a:defRPr kern="1200">
          <a:solidFill>
            <a:schemeClr val="tx1"/>
          </a:solidFill>
          <a:latin typeface="+mn-lt"/>
          <a:ea typeface="+mn-ea"/>
          <a:cs typeface="+mn-cs"/>
        </a:defRPr>
      </a:lvl1pPr>
      <a:lvl2pPr marL="457200" indent="-233363" algn="l" rtl="0" eaLnBrk="1" fontAlgn="base" hangingPunct="1">
        <a:spcBef>
          <a:spcPct val="20000"/>
        </a:spcBef>
        <a:spcAft>
          <a:spcPct val="0"/>
        </a:spcAft>
        <a:buClr>
          <a:schemeClr val="hlink"/>
        </a:buClr>
        <a:buChar char="•"/>
        <a:defRPr sz="1600" kern="1200">
          <a:solidFill>
            <a:schemeClr val="tx1"/>
          </a:solidFill>
          <a:latin typeface="+mn-lt"/>
          <a:ea typeface="+mn-ea"/>
          <a:cs typeface="+mn-cs"/>
        </a:defRPr>
      </a:lvl2pPr>
      <a:lvl3pPr marL="917575" indent="-228600" algn="l" rtl="0" eaLnBrk="1" fontAlgn="base" hangingPunct="1">
        <a:spcBef>
          <a:spcPct val="20000"/>
        </a:spcBef>
        <a:spcAft>
          <a:spcPct val="0"/>
        </a:spcAft>
        <a:buClr>
          <a:schemeClr val="hlink"/>
        </a:buClr>
        <a:buFont typeface="Calibri" pitchFamily="34" charset="0"/>
        <a:buChar char="–"/>
        <a:defRPr sz="1400" kern="1200">
          <a:solidFill>
            <a:schemeClr val="tx1"/>
          </a:solidFill>
          <a:latin typeface="+mn-lt"/>
          <a:ea typeface="+mn-ea"/>
          <a:cs typeface="+mn-cs"/>
        </a:defRPr>
      </a:lvl3pPr>
      <a:lvl4pPr marL="1371600" indent="-168275" algn="l" rtl="0" eaLnBrk="1" fontAlgn="base" hangingPunct="1">
        <a:spcBef>
          <a:spcPct val="20000"/>
        </a:spcBef>
        <a:spcAft>
          <a:spcPct val="0"/>
        </a:spcAft>
        <a:buClr>
          <a:schemeClr val="hlink"/>
        </a:buClr>
        <a:buFont typeface="Wingdings" pitchFamily="2" charset="2"/>
        <a:buChar char="§"/>
        <a:defRPr sz="1200" kern="1200">
          <a:solidFill>
            <a:schemeClr val="tx1"/>
          </a:solidFill>
          <a:latin typeface="+mn-lt"/>
          <a:ea typeface="+mn-ea"/>
          <a:cs typeface="+mn-cs"/>
        </a:defRPr>
      </a:lvl4pPr>
      <a:lvl5pPr marL="1831975" indent="-228600" algn="l" rtl="0" eaLnBrk="1" fontAlgn="base" hangingPunct="1">
        <a:spcBef>
          <a:spcPct val="20000"/>
        </a:spcBef>
        <a:spcAft>
          <a:spcPct val="0"/>
        </a:spcAft>
        <a:buClr>
          <a:schemeClr val="hlink"/>
        </a:buClr>
        <a:buFont typeface="Calibri"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4" name="Straight Connector 23"/>
          <p:cNvCxnSpPr/>
          <p:nvPr/>
        </p:nvCxnSpPr>
        <p:spPr bwMode="black">
          <a:xfrm rot="5400000">
            <a:off x="7854157" y="6547644"/>
            <a:ext cx="37306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white">
          <a:xfrm rot="10800000">
            <a:off x="0" y="466725"/>
            <a:ext cx="9144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white">
          <a:xfrm rot="5400000">
            <a:off x="-3259137" y="3429000"/>
            <a:ext cx="6858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white">
          <a:xfrm rot="5400000">
            <a:off x="7605713" y="457200"/>
            <a:ext cx="914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084" name="Rectangle 12"/>
          <p:cNvSpPr>
            <a:spLocks noGrp="1" noChangeArrowheads="1"/>
          </p:cNvSpPr>
          <p:nvPr>
            <p:ph type="title"/>
          </p:nvPr>
        </p:nvSpPr>
        <p:spPr bwMode="auto">
          <a:xfrm>
            <a:off x="163652" y="0"/>
            <a:ext cx="7893050" cy="46990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lvl="0"/>
            <a:r>
              <a:rPr lang="en-US" smtClean="0"/>
              <a:t>Click to edit Master title style</a:t>
            </a:r>
            <a:endParaRPr lang="en-US" dirty="0" smtClean="0"/>
          </a:p>
        </p:txBody>
      </p:sp>
      <p:cxnSp>
        <p:nvCxnSpPr>
          <p:cNvPr id="11" name="Straight Connector 10"/>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 Box 12"/>
          <p:cNvSpPr txBox="1">
            <a:spLocks noChangeArrowheads="1"/>
          </p:cNvSpPr>
          <p:nvPr/>
        </p:nvSpPr>
        <p:spPr bwMode="black">
          <a:xfrm>
            <a:off x="0" y="6943727"/>
            <a:ext cx="9144000" cy="461963"/>
          </a:xfrm>
          <a:prstGeom prst="rect">
            <a:avLst/>
          </a:prstGeom>
          <a:noFill/>
          <a:ln w="9525" algn="ctr">
            <a:noFill/>
            <a:miter lim="800000"/>
            <a:headEnd/>
            <a:tailEnd/>
          </a:ln>
          <a:effectLst/>
        </p:spPr>
        <p:txBody>
          <a:bodyPr lIns="91399" tIns="45700" rIns="91399" bIns="45700">
            <a:spAutoFit/>
          </a:bodyPr>
          <a:lstStyle/>
          <a:p>
            <a:pPr algn="ctr" defTabSz="914237">
              <a:lnSpc>
                <a:spcPct val="120000"/>
              </a:lnSpc>
              <a:spcBef>
                <a:spcPct val="50000"/>
              </a:spcBef>
              <a:defRPr/>
            </a:pPr>
            <a:r>
              <a:rPr lang="en-US" sz="2000" b="1" dirty="0">
                <a:solidFill>
                  <a:srgbClr val="F7D925"/>
                </a:solidFill>
                <a:cs typeface="Arial" pitchFamily="34" charset="0"/>
              </a:rPr>
              <a:t>ALL PRESENTATIONS MUST INCLUDE A DISCLIAMER/COPYRIGHT PAGE</a:t>
            </a:r>
          </a:p>
        </p:txBody>
      </p:sp>
    </p:spTree>
    <p:extLst>
      <p:ext uri="{BB962C8B-B14F-4D97-AF65-F5344CB8AC3E}">
        <p14:creationId xmlns:p14="http://schemas.microsoft.com/office/powerpoint/2010/main" val="2601283701"/>
      </p:ext>
    </p:extLst>
  </p:cSld>
  <p:clrMap bg1="lt1" tx1="dk1" bg2="lt2" tx2="dk2" accent1="accent1" accent2="accent2" accent3="accent3" accent4="accent4" accent5="accent5" accent6="accent6" hlink="hlink" folHlink="folHlink"/>
  <p:sldLayoutIdLst>
    <p:sldLayoutId id="2147483671" r:id="rId1"/>
    <p:sldLayoutId id="2147483674" r:id="rId2"/>
    <p:sldLayoutId id="2147483675" r:id="rId3"/>
    <p:sldLayoutId id="2147483676" r:id="rId4"/>
    <p:sldLayoutId id="2147483677" r:id="rId5"/>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000" kern="12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Calibri" pitchFamily="34" charset="0"/>
        </a:defRPr>
      </a:lvl2pPr>
      <a:lvl3pPr algn="l" rtl="0" eaLnBrk="1" fontAlgn="base" hangingPunct="1">
        <a:spcBef>
          <a:spcPct val="0"/>
        </a:spcBef>
        <a:spcAft>
          <a:spcPct val="0"/>
        </a:spcAft>
        <a:defRPr sz="2400">
          <a:solidFill>
            <a:schemeClr val="bg1"/>
          </a:solidFill>
          <a:latin typeface="Calibri" pitchFamily="34" charset="0"/>
        </a:defRPr>
      </a:lvl3pPr>
      <a:lvl4pPr algn="l" rtl="0" eaLnBrk="1" fontAlgn="base" hangingPunct="1">
        <a:spcBef>
          <a:spcPct val="0"/>
        </a:spcBef>
        <a:spcAft>
          <a:spcPct val="0"/>
        </a:spcAft>
        <a:defRPr sz="2400">
          <a:solidFill>
            <a:schemeClr val="bg1"/>
          </a:solidFill>
          <a:latin typeface="Calibri" pitchFamily="34" charset="0"/>
        </a:defRPr>
      </a:lvl4pPr>
      <a:lvl5pPr algn="l" rtl="0" eaLnBrk="1" fontAlgn="base" hangingPunct="1">
        <a:spcBef>
          <a:spcPct val="0"/>
        </a:spcBef>
        <a:spcAft>
          <a:spcPct val="0"/>
        </a:spcAft>
        <a:defRPr sz="2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algn="l" rtl="0" eaLnBrk="1" fontAlgn="base" hangingPunct="1">
        <a:spcBef>
          <a:spcPct val="50000"/>
        </a:spcBef>
        <a:spcAft>
          <a:spcPct val="0"/>
        </a:spcAft>
        <a:buFont typeface="Arial" charset="0"/>
        <a:defRPr kern="1200">
          <a:solidFill>
            <a:schemeClr val="tx1"/>
          </a:solidFill>
          <a:latin typeface="+mn-lt"/>
          <a:ea typeface="+mn-ea"/>
          <a:cs typeface="+mn-cs"/>
        </a:defRPr>
      </a:lvl1pPr>
      <a:lvl2pPr marL="457200" indent="-233363" algn="l" rtl="0" eaLnBrk="1" fontAlgn="base" hangingPunct="1">
        <a:spcBef>
          <a:spcPct val="20000"/>
        </a:spcBef>
        <a:spcAft>
          <a:spcPct val="0"/>
        </a:spcAft>
        <a:buClr>
          <a:schemeClr val="hlink"/>
        </a:buClr>
        <a:buChar char="•"/>
        <a:defRPr sz="1600" kern="1200">
          <a:solidFill>
            <a:schemeClr val="tx1"/>
          </a:solidFill>
          <a:latin typeface="+mn-lt"/>
          <a:ea typeface="+mn-ea"/>
          <a:cs typeface="+mn-cs"/>
        </a:defRPr>
      </a:lvl2pPr>
      <a:lvl3pPr marL="917575" indent="-228600" algn="l" rtl="0" eaLnBrk="1" fontAlgn="base" hangingPunct="1">
        <a:spcBef>
          <a:spcPct val="20000"/>
        </a:spcBef>
        <a:spcAft>
          <a:spcPct val="0"/>
        </a:spcAft>
        <a:buClr>
          <a:schemeClr val="hlink"/>
        </a:buClr>
        <a:buFont typeface="Calibri" pitchFamily="34" charset="0"/>
        <a:buChar char="–"/>
        <a:defRPr sz="1400" kern="1200">
          <a:solidFill>
            <a:schemeClr val="tx1"/>
          </a:solidFill>
          <a:latin typeface="+mn-lt"/>
          <a:ea typeface="+mn-ea"/>
          <a:cs typeface="+mn-cs"/>
        </a:defRPr>
      </a:lvl3pPr>
      <a:lvl4pPr marL="1371600" indent="-168275" algn="l" rtl="0" eaLnBrk="1" fontAlgn="base" hangingPunct="1">
        <a:spcBef>
          <a:spcPct val="20000"/>
        </a:spcBef>
        <a:spcAft>
          <a:spcPct val="0"/>
        </a:spcAft>
        <a:buClr>
          <a:schemeClr val="hlink"/>
        </a:buClr>
        <a:buFont typeface="Wingdings" pitchFamily="2" charset="2"/>
        <a:buChar char="§"/>
        <a:defRPr sz="1200" kern="1200">
          <a:solidFill>
            <a:schemeClr val="tx1"/>
          </a:solidFill>
          <a:latin typeface="+mn-lt"/>
          <a:ea typeface="+mn-ea"/>
          <a:cs typeface="+mn-cs"/>
        </a:defRPr>
      </a:lvl4pPr>
      <a:lvl5pPr marL="1831975" indent="-228600" algn="l" rtl="0" eaLnBrk="1" fontAlgn="base" hangingPunct="1">
        <a:spcBef>
          <a:spcPct val="20000"/>
        </a:spcBef>
        <a:spcAft>
          <a:spcPct val="0"/>
        </a:spcAft>
        <a:buClr>
          <a:schemeClr val="hlink"/>
        </a:buClr>
        <a:buFont typeface="Calibri"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3440" y="26440"/>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3" name="Slide Number Placeholder 5"/>
          <p:cNvSpPr>
            <a:spLocks noGrp="1"/>
          </p:cNvSpPr>
          <p:nvPr>
            <p:ph type="sldNum" sz="quarter" idx="4"/>
          </p:nvPr>
        </p:nvSpPr>
        <p:spPr>
          <a:xfrm>
            <a:off x="8267110" y="6374823"/>
            <a:ext cx="1187450"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pPr fontAlgn="base">
              <a:spcBef>
                <a:spcPct val="0"/>
              </a:spcBef>
              <a:spcAft>
                <a:spcPct val="0"/>
              </a:spcAft>
            </a:pPr>
            <a:fld id="{817D72EF-6C70-4512-B7E3-3D5AD03B412D}" type="slidenum">
              <a:rPr lang="en-US" smtClean="0">
                <a:solidFill>
                  <a:srgbClr val="3F454F"/>
                </a:solidFill>
              </a:rPr>
              <a:pPr fontAlgn="base">
                <a:spcBef>
                  <a:spcPct val="0"/>
                </a:spcBef>
                <a:spcAft>
                  <a:spcPct val="0"/>
                </a:spcAft>
              </a:pPr>
              <a:t>‹#›</a:t>
            </a:fld>
            <a:endParaRPr lang="en-US" dirty="0">
              <a:solidFill>
                <a:srgbClr val="3F454F"/>
              </a:solidFill>
            </a:endParaRPr>
          </a:p>
        </p:txBody>
      </p:sp>
      <p:sp>
        <p:nvSpPr>
          <p:cNvPr id="28" name="Text Placeholder 27"/>
          <p:cNvSpPr>
            <a:spLocks noGrp="1"/>
          </p:cNvSpPr>
          <p:nvPr>
            <p:ph type="body" idx="1"/>
          </p:nvPr>
        </p:nvSpPr>
        <p:spPr>
          <a:xfrm>
            <a:off x="545414" y="1360037"/>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3278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0" r:id="rId32"/>
    <p:sldLayoutId id="2147483711" r:id="rId33"/>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2400" kern="1200">
          <a:solidFill>
            <a:srgbClr val="404040"/>
          </a:solidFill>
          <a:latin typeface="Times New Roman"/>
          <a:ea typeface="+mj-ea"/>
          <a:cs typeface="Times New Roman"/>
        </a:defRPr>
      </a:lvl1pPr>
    </p:titleStyle>
    <p:bodyStyle>
      <a:lvl1pPr marL="171450" indent="-171450" algn="l" defTabSz="457200" rtl="0" eaLnBrk="1" latinLnBrk="0" hangingPunct="1">
        <a:spcBef>
          <a:spcPts val="0"/>
        </a:spcBef>
        <a:spcAft>
          <a:spcPts val="600"/>
        </a:spcAft>
        <a:buClr>
          <a:schemeClr val="tx1"/>
        </a:buClr>
        <a:buSzPct val="100000"/>
        <a:buFont typeface="Arial" pitchFamily="34" charset="0"/>
        <a:buChar char="•"/>
        <a:defRPr sz="1800" kern="1200">
          <a:solidFill>
            <a:srgbClr val="404040"/>
          </a:solidFill>
          <a:latin typeface="Calibri" panose="020F0502020204030204" pitchFamily="34" charset="0"/>
          <a:ea typeface="+mn-ea"/>
          <a:cs typeface="Times New Roman" pitchFamily="18" charset="0"/>
        </a:defRPr>
      </a:lvl1pPr>
      <a:lvl2pPr marL="625475" indent="-168275" algn="l" defTabSz="457200" rtl="0" eaLnBrk="1" latinLnBrk="0" hangingPunct="1">
        <a:spcBef>
          <a:spcPts val="0"/>
        </a:spcBef>
        <a:spcAft>
          <a:spcPts val="400"/>
        </a:spcAft>
        <a:buFont typeface="Arial" pitchFamily="34" charset="0"/>
        <a:buChar char="•"/>
        <a:defRPr sz="1600" kern="1200">
          <a:solidFill>
            <a:srgbClr val="404040"/>
          </a:solidFill>
          <a:latin typeface="Calibri" panose="020F0502020204030204" pitchFamily="34" charset="0"/>
          <a:ea typeface="+mn-ea"/>
          <a:cs typeface="Times New Roman" pitchFamily="18" charset="0"/>
        </a:defRPr>
      </a:lvl2pPr>
      <a:lvl3pPr marL="1085850" indent="-171450" algn="l" defTabSz="457200" rtl="0" eaLnBrk="1" latinLnBrk="0" hangingPunct="1">
        <a:spcBef>
          <a:spcPts val="0"/>
        </a:spcBef>
        <a:spcAft>
          <a:spcPts val="400"/>
        </a:spcAft>
        <a:buFont typeface="Calibri" pitchFamily="34" charset="0"/>
        <a:buChar char="–"/>
        <a:defRPr sz="1400" kern="1200">
          <a:solidFill>
            <a:srgbClr val="404040"/>
          </a:solidFill>
          <a:latin typeface="Calibri" panose="020F0502020204030204" pitchFamily="34" charset="0"/>
          <a:ea typeface="+mn-ea"/>
          <a:cs typeface="Times New Roman" pitchFamily="18" charset="0"/>
        </a:defRPr>
      </a:lvl3pPr>
      <a:lvl4pPr marL="1539875" indent="-168275" algn="l" defTabSz="457200" rtl="0" eaLnBrk="1" latinLnBrk="0" hangingPunct="1">
        <a:spcBef>
          <a:spcPts val="0"/>
        </a:spcBef>
        <a:spcAft>
          <a:spcPts val="400"/>
        </a:spcAft>
        <a:buFont typeface="Arial" panose="020B0604020202020204" pitchFamily="34" charset="0"/>
        <a:buChar char="•"/>
        <a:defRPr sz="1400" kern="1200">
          <a:solidFill>
            <a:srgbClr val="404040"/>
          </a:solidFill>
          <a:latin typeface="Calibri" panose="020F0502020204030204" pitchFamily="34" charset="0"/>
          <a:ea typeface="+mn-ea"/>
          <a:cs typeface="Times New Roman" pitchFamily="18" charset="0"/>
        </a:defRPr>
      </a:lvl4pPr>
      <a:lvl5pPr marL="2000250" indent="-171450" algn="l" defTabSz="457200" rtl="0" eaLnBrk="1" latinLnBrk="0" hangingPunct="1">
        <a:spcBef>
          <a:spcPts val="0"/>
        </a:spcBef>
        <a:spcAft>
          <a:spcPts val="400"/>
        </a:spcAft>
        <a:buFont typeface="Arial" pitchFamily="34" charset="0"/>
        <a:buChar char="-"/>
        <a:defRPr sz="1400" kern="1200">
          <a:solidFill>
            <a:srgbClr val="404040"/>
          </a:solidFill>
          <a:latin typeface="Calibri" panose="020F0502020204030204" pitchFamily="34"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4" name="Straight Connector 23"/>
          <p:cNvCxnSpPr/>
          <p:nvPr/>
        </p:nvCxnSpPr>
        <p:spPr bwMode="black">
          <a:xfrm rot="5400000">
            <a:off x="7854157" y="6547644"/>
            <a:ext cx="37306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white">
          <a:xfrm rot="10800000">
            <a:off x="0" y="466725"/>
            <a:ext cx="9144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white">
          <a:xfrm rot="5400000">
            <a:off x="-3259137" y="3429000"/>
            <a:ext cx="6858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white">
          <a:xfrm rot="5400000">
            <a:off x="7605713" y="457200"/>
            <a:ext cx="914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084" name="Rectangle 12"/>
          <p:cNvSpPr>
            <a:spLocks noGrp="1" noChangeArrowheads="1"/>
          </p:cNvSpPr>
          <p:nvPr>
            <p:ph type="title"/>
          </p:nvPr>
        </p:nvSpPr>
        <p:spPr bwMode="auto">
          <a:xfrm>
            <a:off x="163652" y="0"/>
            <a:ext cx="7893050" cy="46990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lvl="0"/>
            <a:r>
              <a:rPr lang="en-US" smtClean="0"/>
              <a:t>Click to edit Master title style</a:t>
            </a:r>
            <a:endParaRPr lang="en-US" dirty="0" smtClean="0"/>
          </a:p>
        </p:txBody>
      </p:sp>
      <p:cxnSp>
        <p:nvCxnSpPr>
          <p:cNvPr id="11" name="Straight Connector 10"/>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 Box 12"/>
          <p:cNvSpPr txBox="1">
            <a:spLocks noChangeArrowheads="1"/>
          </p:cNvSpPr>
          <p:nvPr/>
        </p:nvSpPr>
        <p:spPr bwMode="black">
          <a:xfrm>
            <a:off x="0" y="6943727"/>
            <a:ext cx="9144000" cy="461963"/>
          </a:xfrm>
          <a:prstGeom prst="rect">
            <a:avLst/>
          </a:prstGeom>
          <a:noFill/>
          <a:ln w="9525" algn="ctr">
            <a:noFill/>
            <a:miter lim="800000"/>
            <a:headEnd/>
            <a:tailEnd/>
          </a:ln>
          <a:effectLst/>
        </p:spPr>
        <p:txBody>
          <a:bodyPr lIns="91399" tIns="45700" rIns="91399" bIns="45700">
            <a:spAutoFit/>
          </a:bodyPr>
          <a:lstStyle/>
          <a:p>
            <a:pPr algn="ctr" defTabSz="914237">
              <a:lnSpc>
                <a:spcPct val="120000"/>
              </a:lnSpc>
              <a:spcBef>
                <a:spcPct val="50000"/>
              </a:spcBef>
              <a:defRPr/>
            </a:pPr>
            <a:r>
              <a:rPr lang="en-US" sz="2000" b="1" dirty="0">
                <a:solidFill>
                  <a:srgbClr val="F7D925"/>
                </a:solidFill>
                <a:cs typeface="Arial" pitchFamily="34" charset="0"/>
              </a:rPr>
              <a:t>ALL PRESENTATIONS MUST INCLUDE A DISCLIAMER/COPYRIGHT PAGE</a:t>
            </a:r>
          </a:p>
        </p:txBody>
      </p:sp>
    </p:spTree>
    <p:extLst>
      <p:ext uri="{BB962C8B-B14F-4D97-AF65-F5344CB8AC3E}">
        <p14:creationId xmlns:p14="http://schemas.microsoft.com/office/powerpoint/2010/main" val="27394942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8" r:id="rId5"/>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000" kern="12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Calibri" pitchFamily="34" charset="0"/>
        </a:defRPr>
      </a:lvl2pPr>
      <a:lvl3pPr algn="l" rtl="0" eaLnBrk="1" fontAlgn="base" hangingPunct="1">
        <a:spcBef>
          <a:spcPct val="0"/>
        </a:spcBef>
        <a:spcAft>
          <a:spcPct val="0"/>
        </a:spcAft>
        <a:defRPr sz="2400">
          <a:solidFill>
            <a:schemeClr val="bg1"/>
          </a:solidFill>
          <a:latin typeface="Calibri" pitchFamily="34" charset="0"/>
        </a:defRPr>
      </a:lvl3pPr>
      <a:lvl4pPr algn="l" rtl="0" eaLnBrk="1" fontAlgn="base" hangingPunct="1">
        <a:spcBef>
          <a:spcPct val="0"/>
        </a:spcBef>
        <a:spcAft>
          <a:spcPct val="0"/>
        </a:spcAft>
        <a:defRPr sz="2400">
          <a:solidFill>
            <a:schemeClr val="bg1"/>
          </a:solidFill>
          <a:latin typeface="Calibri" pitchFamily="34" charset="0"/>
        </a:defRPr>
      </a:lvl4pPr>
      <a:lvl5pPr algn="l" rtl="0" eaLnBrk="1" fontAlgn="base" hangingPunct="1">
        <a:spcBef>
          <a:spcPct val="0"/>
        </a:spcBef>
        <a:spcAft>
          <a:spcPct val="0"/>
        </a:spcAft>
        <a:defRPr sz="2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algn="l" rtl="0" eaLnBrk="1" fontAlgn="base" hangingPunct="1">
        <a:spcBef>
          <a:spcPct val="50000"/>
        </a:spcBef>
        <a:spcAft>
          <a:spcPct val="0"/>
        </a:spcAft>
        <a:buFont typeface="Arial" charset="0"/>
        <a:defRPr kern="1200">
          <a:solidFill>
            <a:schemeClr val="tx1"/>
          </a:solidFill>
          <a:latin typeface="+mn-lt"/>
          <a:ea typeface="+mn-ea"/>
          <a:cs typeface="+mn-cs"/>
        </a:defRPr>
      </a:lvl1pPr>
      <a:lvl2pPr marL="457200" indent="-233363" algn="l" rtl="0" eaLnBrk="1" fontAlgn="base" hangingPunct="1">
        <a:spcBef>
          <a:spcPct val="20000"/>
        </a:spcBef>
        <a:spcAft>
          <a:spcPct val="0"/>
        </a:spcAft>
        <a:buClr>
          <a:schemeClr val="hlink"/>
        </a:buClr>
        <a:buChar char="•"/>
        <a:defRPr sz="1600" kern="1200">
          <a:solidFill>
            <a:schemeClr val="tx1"/>
          </a:solidFill>
          <a:latin typeface="+mn-lt"/>
          <a:ea typeface="+mn-ea"/>
          <a:cs typeface="+mn-cs"/>
        </a:defRPr>
      </a:lvl2pPr>
      <a:lvl3pPr marL="917575" indent="-228600" algn="l" rtl="0" eaLnBrk="1" fontAlgn="base" hangingPunct="1">
        <a:spcBef>
          <a:spcPct val="20000"/>
        </a:spcBef>
        <a:spcAft>
          <a:spcPct val="0"/>
        </a:spcAft>
        <a:buClr>
          <a:schemeClr val="hlink"/>
        </a:buClr>
        <a:buFont typeface="Calibri" pitchFamily="34" charset="0"/>
        <a:buChar char="–"/>
        <a:defRPr sz="1400" kern="1200">
          <a:solidFill>
            <a:schemeClr val="tx1"/>
          </a:solidFill>
          <a:latin typeface="+mn-lt"/>
          <a:ea typeface="+mn-ea"/>
          <a:cs typeface="+mn-cs"/>
        </a:defRPr>
      </a:lvl3pPr>
      <a:lvl4pPr marL="1371600" indent="-168275" algn="l" rtl="0" eaLnBrk="1" fontAlgn="base" hangingPunct="1">
        <a:spcBef>
          <a:spcPct val="20000"/>
        </a:spcBef>
        <a:spcAft>
          <a:spcPct val="0"/>
        </a:spcAft>
        <a:buClr>
          <a:schemeClr val="hlink"/>
        </a:buClr>
        <a:buFont typeface="Wingdings" pitchFamily="2" charset="2"/>
        <a:buChar char="§"/>
        <a:defRPr sz="1200" kern="1200">
          <a:solidFill>
            <a:schemeClr val="tx1"/>
          </a:solidFill>
          <a:latin typeface="+mn-lt"/>
          <a:ea typeface="+mn-ea"/>
          <a:cs typeface="+mn-cs"/>
        </a:defRPr>
      </a:lvl4pPr>
      <a:lvl5pPr marL="1831975" indent="-228600" algn="l" rtl="0" eaLnBrk="1" fontAlgn="base" hangingPunct="1">
        <a:spcBef>
          <a:spcPct val="20000"/>
        </a:spcBef>
        <a:spcAft>
          <a:spcPct val="0"/>
        </a:spcAft>
        <a:buClr>
          <a:schemeClr val="hlink"/>
        </a:buClr>
        <a:buFont typeface="Calibri"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4" name="Straight Connector 23"/>
          <p:cNvCxnSpPr/>
          <p:nvPr/>
        </p:nvCxnSpPr>
        <p:spPr bwMode="black">
          <a:xfrm rot="5400000">
            <a:off x="7854157" y="6547644"/>
            <a:ext cx="37306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white">
          <a:xfrm rot="10800000">
            <a:off x="0" y="466725"/>
            <a:ext cx="9144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white">
          <a:xfrm rot="5400000">
            <a:off x="-3259137" y="3429000"/>
            <a:ext cx="6858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white">
          <a:xfrm rot="5400000">
            <a:off x="7605713" y="457200"/>
            <a:ext cx="914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084" name="Rectangle 12"/>
          <p:cNvSpPr>
            <a:spLocks noGrp="1" noChangeArrowheads="1"/>
          </p:cNvSpPr>
          <p:nvPr>
            <p:ph type="title"/>
          </p:nvPr>
        </p:nvSpPr>
        <p:spPr bwMode="auto">
          <a:xfrm>
            <a:off x="163652" y="0"/>
            <a:ext cx="7893050" cy="46990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lvl="0"/>
            <a:r>
              <a:rPr lang="en-US" smtClean="0"/>
              <a:t>Click to edit Master title style</a:t>
            </a:r>
            <a:endParaRPr lang="en-US" dirty="0" smtClean="0"/>
          </a:p>
        </p:txBody>
      </p:sp>
      <p:cxnSp>
        <p:nvCxnSpPr>
          <p:cNvPr id="11" name="Straight Connector 10"/>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 Box 12"/>
          <p:cNvSpPr txBox="1">
            <a:spLocks noChangeArrowheads="1"/>
          </p:cNvSpPr>
          <p:nvPr/>
        </p:nvSpPr>
        <p:spPr bwMode="black">
          <a:xfrm>
            <a:off x="0" y="6943727"/>
            <a:ext cx="9144000" cy="461963"/>
          </a:xfrm>
          <a:prstGeom prst="rect">
            <a:avLst/>
          </a:prstGeom>
          <a:noFill/>
          <a:ln w="9525" algn="ctr">
            <a:noFill/>
            <a:miter lim="800000"/>
            <a:headEnd/>
            <a:tailEnd/>
          </a:ln>
          <a:effectLst/>
        </p:spPr>
        <p:txBody>
          <a:bodyPr lIns="91399" tIns="45700" rIns="91399" bIns="45700">
            <a:spAutoFit/>
          </a:bodyPr>
          <a:lstStyle/>
          <a:p>
            <a:pPr algn="ctr" defTabSz="914237">
              <a:lnSpc>
                <a:spcPct val="120000"/>
              </a:lnSpc>
              <a:spcBef>
                <a:spcPct val="50000"/>
              </a:spcBef>
              <a:defRPr/>
            </a:pPr>
            <a:r>
              <a:rPr lang="en-US" sz="2000" b="1" dirty="0">
                <a:solidFill>
                  <a:srgbClr val="F7D925"/>
                </a:solidFill>
                <a:cs typeface="Arial" pitchFamily="34" charset="0"/>
              </a:rPr>
              <a:t>ALL PRESENTATIONS MUST INCLUDE A DISCLIAMER/COPYRIGHT PAGE</a:t>
            </a:r>
          </a:p>
        </p:txBody>
      </p:sp>
    </p:spTree>
    <p:extLst>
      <p:ext uri="{BB962C8B-B14F-4D97-AF65-F5344CB8AC3E}">
        <p14:creationId xmlns:p14="http://schemas.microsoft.com/office/powerpoint/2010/main" val="571755491"/>
      </p:ext>
    </p:extLst>
  </p:cSld>
  <p:clrMap bg1="lt1" tx1="dk1" bg2="lt2" tx2="dk2" accent1="accent1" accent2="accent2" accent3="accent3" accent4="accent4" accent5="accent5" accent6="accent6" hlink="hlink" folHlink="folHlink"/>
  <p:sldLayoutIdLst>
    <p:sldLayoutId id="2147483720" r:id="rId1"/>
    <p:sldLayoutId id="2147483722" r:id="rId2"/>
    <p:sldLayoutId id="2147483723" r:id="rId3"/>
    <p:sldLayoutId id="2147483725" r:id="rId4"/>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000" kern="12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Calibri" pitchFamily="34" charset="0"/>
        </a:defRPr>
      </a:lvl2pPr>
      <a:lvl3pPr algn="l" rtl="0" eaLnBrk="1" fontAlgn="base" hangingPunct="1">
        <a:spcBef>
          <a:spcPct val="0"/>
        </a:spcBef>
        <a:spcAft>
          <a:spcPct val="0"/>
        </a:spcAft>
        <a:defRPr sz="2400">
          <a:solidFill>
            <a:schemeClr val="bg1"/>
          </a:solidFill>
          <a:latin typeface="Calibri" pitchFamily="34" charset="0"/>
        </a:defRPr>
      </a:lvl3pPr>
      <a:lvl4pPr algn="l" rtl="0" eaLnBrk="1" fontAlgn="base" hangingPunct="1">
        <a:spcBef>
          <a:spcPct val="0"/>
        </a:spcBef>
        <a:spcAft>
          <a:spcPct val="0"/>
        </a:spcAft>
        <a:defRPr sz="2400">
          <a:solidFill>
            <a:schemeClr val="bg1"/>
          </a:solidFill>
          <a:latin typeface="Calibri" pitchFamily="34" charset="0"/>
        </a:defRPr>
      </a:lvl4pPr>
      <a:lvl5pPr algn="l" rtl="0" eaLnBrk="1" fontAlgn="base" hangingPunct="1">
        <a:spcBef>
          <a:spcPct val="0"/>
        </a:spcBef>
        <a:spcAft>
          <a:spcPct val="0"/>
        </a:spcAft>
        <a:defRPr sz="2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algn="l" rtl="0" eaLnBrk="1" fontAlgn="base" hangingPunct="1">
        <a:spcBef>
          <a:spcPct val="50000"/>
        </a:spcBef>
        <a:spcAft>
          <a:spcPct val="0"/>
        </a:spcAft>
        <a:buFont typeface="Arial" charset="0"/>
        <a:defRPr kern="1200">
          <a:solidFill>
            <a:schemeClr val="tx1"/>
          </a:solidFill>
          <a:latin typeface="+mn-lt"/>
          <a:ea typeface="+mn-ea"/>
          <a:cs typeface="+mn-cs"/>
        </a:defRPr>
      </a:lvl1pPr>
      <a:lvl2pPr marL="457200" indent="-233363" algn="l" rtl="0" eaLnBrk="1" fontAlgn="base" hangingPunct="1">
        <a:spcBef>
          <a:spcPct val="20000"/>
        </a:spcBef>
        <a:spcAft>
          <a:spcPct val="0"/>
        </a:spcAft>
        <a:buClr>
          <a:schemeClr val="hlink"/>
        </a:buClr>
        <a:buChar char="•"/>
        <a:defRPr sz="1600" kern="1200">
          <a:solidFill>
            <a:schemeClr val="tx1"/>
          </a:solidFill>
          <a:latin typeface="+mn-lt"/>
          <a:ea typeface="+mn-ea"/>
          <a:cs typeface="+mn-cs"/>
        </a:defRPr>
      </a:lvl2pPr>
      <a:lvl3pPr marL="917575" indent="-228600" algn="l" rtl="0" eaLnBrk="1" fontAlgn="base" hangingPunct="1">
        <a:spcBef>
          <a:spcPct val="20000"/>
        </a:spcBef>
        <a:spcAft>
          <a:spcPct val="0"/>
        </a:spcAft>
        <a:buClr>
          <a:schemeClr val="hlink"/>
        </a:buClr>
        <a:buFont typeface="Calibri" pitchFamily="34" charset="0"/>
        <a:buChar char="–"/>
        <a:defRPr sz="1400" kern="1200">
          <a:solidFill>
            <a:schemeClr val="tx1"/>
          </a:solidFill>
          <a:latin typeface="+mn-lt"/>
          <a:ea typeface="+mn-ea"/>
          <a:cs typeface="+mn-cs"/>
        </a:defRPr>
      </a:lvl3pPr>
      <a:lvl4pPr marL="1371600" indent="-168275" algn="l" rtl="0" eaLnBrk="1" fontAlgn="base" hangingPunct="1">
        <a:spcBef>
          <a:spcPct val="20000"/>
        </a:spcBef>
        <a:spcAft>
          <a:spcPct val="0"/>
        </a:spcAft>
        <a:buClr>
          <a:schemeClr val="hlink"/>
        </a:buClr>
        <a:buFont typeface="Wingdings" pitchFamily="2" charset="2"/>
        <a:buChar char="§"/>
        <a:defRPr sz="1200" kern="1200">
          <a:solidFill>
            <a:schemeClr val="tx1"/>
          </a:solidFill>
          <a:latin typeface="+mn-lt"/>
          <a:ea typeface="+mn-ea"/>
          <a:cs typeface="+mn-cs"/>
        </a:defRPr>
      </a:lvl4pPr>
      <a:lvl5pPr marL="1831975" indent="-228600" algn="l" rtl="0" eaLnBrk="1" fontAlgn="base" hangingPunct="1">
        <a:spcBef>
          <a:spcPct val="20000"/>
        </a:spcBef>
        <a:spcAft>
          <a:spcPct val="0"/>
        </a:spcAft>
        <a:buClr>
          <a:schemeClr val="hlink"/>
        </a:buClr>
        <a:buFont typeface="Calibri"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3440" y="26440"/>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3" name="Slide Number Placeholder 5"/>
          <p:cNvSpPr>
            <a:spLocks noGrp="1"/>
          </p:cNvSpPr>
          <p:nvPr>
            <p:ph type="sldNum" sz="quarter" idx="4"/>
          </p:nvPr>
        </p:nvSpPr>
        <p:spPr>
          <a:xfrm>
            <a:off x="8267110" y="6374823"/>
            <a:ext cx="1187450" cy="365125"/>
          </a:xfrm>
          <a:prstGeom prst="rect">
            <a:avLst/>
          </a:prstGeom>
        </p:spPr>
        <p:txBody>
          <a:bodyPr vert="horz" lIns="91440" tIns="45720" rIns="91440" bIns="45720" rtlCol="0" anchor="ctr"/>
          <a:lstStyle>
            <a:lvl1pPr algn="ctr">
              <a:defRPr sz="800">
                <a:solidFill>
                  <a:schemeClr val="tx1"/>
                </a:solidFill>
                <a:latin typeface="Calibri" panose="020F0502020204030204" pitchFamily="34" charset="0"/>
                <a:cs typeface="Calibri" panose="020F0502020204030204" pitchFamily="34" charset="0"/>
              </a:defRPr>
            </a:lvl1pPr>
          </a:lstStyle>
          <a:p>
            <a:pPr fontAlgn="base">
              <a:spcBef>
                <a:spcPct val="0"/>
              </a:spcBef>
              <a:spcAft>
                <a:spcPct val="0"/>
              </a:spcAft>
            </a:pPr>
            <a:fld id="{817D72EF-6C70-4512-B7E3-3D5AD03B412D}" type="slidenum">
              <a:rPr lang="en-US" smtClean="0">
                <a:solidFill>
                  <a:srgbClr val="3F454F"/>
                </a:solidFill>
              </a:rPr>
              <a:pPr fontAlgn="base">
                <a:spcBef>
                  <a:spcPct val="0"/>
                </a:spcBef>
                <a:spcAft>
                  <a:spcPct val="0"/>
                </a:spcAft>
              </a:pPr>
              <a:t>‹#›</a:t>
            </a:fld>
            <a:endParaRPr lang="en-US" dirty="0">
              <a:solidFill>
                <a:srgbClr val="3F454F"/>
              </a:solidFill>
            </a:endParaRPr>
          </a:p>
        </p:txBody>
      </p:sp>
      <p:sp>
        <p:nvSpPr>
          <p:cNvPr id="28" name="Text Placeholder 27"/>
          <p:cNvSpPr>
            <a:spLocks noGrp="1"/>
          </p:cNvSpPr>
          <p:nvPr>
            <p:ph type="body" idx="1"/>
          </p:nvPr>
        </p:nvSpPr>
        <p:spPr>
          <a:xfrm>
            <a:off x="545414" y="1360037"/>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p:nvCxnSpPr>
        <p:spPr bwMode="white">
          <a:xfrm rot="5400000">
            <a:off x="-3259216" y="3422650"/>
            <a:ext cx="6858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93495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2400" kern="1200">
          <a:solidFill>
            <a:srgbClr val="404040"/>
          </a:solidFill>
          <a:latin typeface="Times New Roman"/>
          <a:ea typeface="+mj-ea"/>
          <a:cs typeface="Times New Roman"/>
        </a:defRPr>
      </a:lvl1pPr>
    </p:titleStyle>
    <p:bodyStyle>
      <a:lvl1pPr marL="171450" indent="-171450" algn="l" defTabSz="457200" rtl="0" eaLnBrk="1" latinLnBrk="0" hangingPunct="1">
        <a:spcBef>
          <a:spcPts val="0"/>
        </a:spcBef>
        <a:spcAft>
          <a:spcPts val="600"/>
        </a:spcAft>
        <a:buClr>
          <a:schemeClr val="tx1"/>
        </a:buClr>
        <a:buSzPct val="100000"/>
        <a:buFont typeface="Arial" pitchFamily="34" charset="0"/>
        <a:buChar char="•"/>
        <a:defRPr sz="1800" kern="1200">
          <a:solidFill>
            <a:srgbClr val="404040"/>
          </a:solidFill>
          <a:latin typeface="Calibri" panose="020F0502020204030204" pitchFamily="34" charset="0"/>
          <a:ea typeface="+mn-ea"/>
          <a:cs typeface="Times New Roman" pitchFamily="18" charset="0"/>
        </a:defRPr>
      </a:lvl1pPr>
      <a:lvl2pPr marL="625475" indent="-168275" algn="l" defTabSz="457200" rtl="0" eaLnBrk="1" latinLnBrk="0" hangingPunct="1">
        <a:spcBef>
          <a:spcPts val="0"/>
        </a:spcBef>
        <a:spcAft>
          <a:spcPts val="400"/>
        </a:spcAft>
        <a:buFont typeface="Arial" pitchFamily="34" charset="0"/>
        <a:buChar char="•"/>
        <a:defRPr sz="1600" kern="1200">
          <a:solidFill>
            <a:srgbClr val="404040"/>
          </a:solidFill>
          <a:latin typeface="Calibri" panose="020F0502020204030204" pitchFamily="34" charset="0"/>
          <a:ea typeface="+mn-ea"/>
          <a:cs typeface="Times New Roman" pitchFamily="18" charset="0"/>
        </a:defRPr>
      </a:lvl2pPr>
      <a:lvl3pPr marL="1085850" indent="-171450" algn="l" defTabSz="457200" rtl="0" eaLnBrk="1" latinLnBrk="0" hangingPunct="1">
        <a:spcBef>
          <a:spcPts val="0"/>
        </a:spcBef>
        <a:spcAft>
          <a:spcPts val="400"/>
        </a:spcAft>
        <a:buFont typeface="Calibri" pitchFamily="34" charset="0"/>
        <a:buChar char="–"/>
        <a:defRPr sz="1400" kern="1200">
          <a:solidFill>
            <a:srgbClr val="404040"/>
          </a:solidFill>
          <a:latin typeface="Calibri" panose="020F0502020204030204" pitchFamily="34" charset="0"/>
          <a:ea typeface="+mn-ea"/>
          <a:cs typeface="Times New Roman" pitchFamily="18" charset="0"/>
        </a:defRPr>
      </a:lvl3pPr>
      <a:lvl4pPr marL="1539875" indent="-168275" algn="l" defTabSz="457200" rtl="0" eaLnBrk="1" latinLnBrk="0" hangingPunct="1">
        <a:spcBef>
          <a:spcPts val="0"/>
        </a:spcBef>
        <a:spcAft>
          <a:spcPts val="400"/>
        </a:spcAft>
        <a:buFont typeface="Arial" panose="020B0604020202020204" pitchFamily="34" charset="0"/>
        <a:buChar char="•"/>
        <a:defRPr sz="1400" kern="1200">
          <a:solidFill>
            <a:srgbClr val="404040"/>
          </a:solidFill>
          <a:latin typeface="Calibri" panose="020F0502020204030204" pitchFamily="34" charset="0"/>
          <a:ea typeface="+mn-ea"/>
          <a:cs typeface="Times New Roman" pitchFamily="18" charset="0"/>
        </a:defRPr>
      </a:lvl4pPr>
      <a:lvl5pPr marL="2000250" indent="-171450" algn="l" defTabSz="457200" rtl="0" eaLnBrk="1" latinLnBrk="0" hangingPunct="1">
        <a:spcBef>
          <a:spcPts val="0"/>
        </a:spcBef>
        <a:spcAft>
          <a:spcPts val="400"/>
        </a:spcAft>
        <a:buFont typeface="Arial" pitchFamily="34" charset="0"/>
        <a:buChar char="-"/>
        <a:defRPr sz="1400" kern="1200">
          <a:solidFill>
            <a:srgbClr val="404040"/>
          </a:solidFill>
          <a:latin typeface="Calibri" panose="020F0502020204030204" pitchFamily="34"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938" y="4872165"/>
            <a:ext cx="8358187" cy="369332"/>
          </a:xfrm>
          <a:noFill/>
        </p:spPr>
        <p:txBody>
          <a:bodyPr/>
          <a:lstStyle/>
          <a:p>
            <a:r>
              <a:rPr lang="en-US" sz="2400" dirty="0" smtClean="0">
                <a:latin typeface="+mj-lt"/>
              </a:rPr>
              <a:t>FATCA </a:t>
            </a:r>
            <a:r>
              <a:rPr lang="en-US" sz="2400" dirty="0" smtClean="0">
                <a:latin typeface="+mj-lt"/>
              </a:rPr>
              <a:t>Update</a:t>
            </a:r>
            <a:endParaRPr lang="en-US" sz="2400" dirty="0">
              <a:latin typeface="+mj-lt"/>
            </a:endParaRPr>
          </a:p>
        </p:txBody>
      </p:sp>
    </p:spTree>
    <p:extLst>
      <p:ext uri="{BB962C8B-B14F-4D97-AF65-F5344CB8AC3E}">
        <p14:creationId xmlns:p14="http://schemas.microsoft.com/office/powerpoint/2010/main" val="1935007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a:t>
            </a:r>
            <a:endParaRPr lang="en-US" dirty="0"/>
          </a:p>
        </p:txBody>
      </p:sp>
      <p:sp>
        <p:nvSpPr>
          <p:cNvPr id="3" name="Text Placeholder 2"/>
          <p:cNvSpPr>
            <a:spLocks noGrp="1"/>
          </p:cNvSpPr>
          <p:nvPr>
            <p:ph type="body" sz="quarter" idx="10"/>
          </p:nvPr>
        </p:nvSpPr>
        <p:spPr/>
        <p:txBody>
          <a:bodyPr/>
          <a:lstStyle/>
          <a:p>
            <a:r>
              <a:rPr lang="en-US" dirty="0" smtClean="0"/>
              <a:t>Overview- What is FATCA </a:t>
            </a:r>
          </a:p>
          <a:p>
            <a:r>
              <a:rPr lang="en-US" dirty="0" smtClean="0"/>
              <a:t>FATCA Emphasis </a:t>
            </a:r>
          </a:p>
          <a:p>
            <a:r>
              <a:rPr lang="en-US" dirty="0" smtClean="0"/>
              <a:t>FATCA Reporting </a:t>
            </a:r>
          </a:p>
          <a:p>
            <a:r>
              <a:rPr lang="en-US" dirty="0" smtClean="0"/>
              <a:t>Global FATCA </a:t>
            </a:r>
          </a:p>
          <a:p>
            <a:endParaRPr lang="en-US" dirty="0" smtClean="0"/>
          </a:p>
          <a:p>
            <a:endParaRPr lang="en-US" dirty="0"/>
          </a:p>
        </p:txBody>
      </p:sp>
      <p:sp>
        <p:nvSpPr>
          <p:cNvPr id="4" name="Slide Number Placeholder 3"/>
          <p:cNvSpPr>
            <a:spLocks noGrp="1"/>
          </p:cNvSpPr>
          <p:nvPr>
            <p:ph type="sldNum" sz="quarter" idx="4"/>
          </p:nvPr>
        </p:nvSpPr>
        <p:spPr/>
        <p:txBody>
          <a:bodyPr/>
          <a:lstStyle/>
          <a:p>
            <a:pPr fontAlgn="base">
              <a:spcBef>
                <a:spcPct val="0"/>
              </a:spcBef>
              <a:spcAft>
                <a:spcPct val="0"/>
              </a:spcAft>
            </a:pPr>
            <a:fld id="{767D26F1-C9A0-4E9F-9405-2F1CFE060511}" type="slidenum">
              <a:rPr lang="en-US" smtClean="0">
                <a:solidFill>
                  <a:srgbClr val="3B3B3B"/>
                </a:solidFill>
                <a:latin typeface="Arial" pitchFamily="34" charset="0"/>
                <a:cs typeface="Arial" pitchFamily="34" charset="0"/>
              </a:rPr>
              <a:pPr fontAlgn="base">
                <a:spcBef>
                  <a:spcPct val="0"/>
                </a:spcBef>
                <a:spcAft>
                  <a:spcPct val="0"/>
                </a:spcAft>
              </a:pPr>
              <a:t>2</a:t>
            </a:fld>
            <a:endParaRPr lang="en-US">
              <a:solidFill>
                <a:srgbClr val="3B3B3B"/>
              </a:solidFill>
              <a:latin typeface="Arial" pitchFamily="34" charset="0"/>
              <a:cs typeface="Arial" pitchFamily="34" charset="0"/>
            </a:endParaRPr>
          </a:p>
        </p:txBody>
      </p:sp>
    </p:spTree>
    <p:extLst>
      <p:ext uri="{BB962C8B-B14F-4D97-AF65-F5344CB8AC3E}">
        <p14:creationId xmlns:p14="http://schemas.microsoft.com/office/powerpoint/2010/main" val="1194069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Overview: What is FATCA?</a:t>
            </a:r>
            <a:endParaRPr lang="en-US" sz="2400" dirty="0"/>
          </a:p>
        </p:txBody>
      </p:sp>
      <p:sp>
        <p:nvSpPr>
          <p:cNvPr id="2" name="Content Placeholder 1"/>
          <p:cNvSpPr>
            <a:spLocks noGrp="1"/>
          </p:cNvSpPr>
          <p:nvPr>
            <p:ph type="body" sz="quarter" idx="10"/>
          </p:nvPr>
        </p:nvSpPr>
        <p:spPr>
          <a:xfrm>
            <a:off x="259846" y="1056068"/>
            <a:ext cx="8446500" cy="5335588"/>
          </a:xfrm>
        </p:spPr>
        <p:txBody>
          <a:bodyPr/>
          <a:lstStyle/>
          <a:p>
            <a:pPr>
              <a:spcBef>
                <a:spcPts val="600"/>
              </a:spcBef>
              <a:spcAft>
                <a:spcPts val="600"/>
              </a:spcAft>
            </a:pPr>
            <a:r>
              <a:rPr lang="en-US" dirty="0" smtClean="0"/>
              <a:t>The goal of the Foreign Account Tax Compliance Act (FATCA) is to uncover U.S. persons using offshore accounts and investment vehicles to evade U.S. tax</a:t>
            </a:r>
          </a:p>
          <a:p>
            <a:pPr>
              <a:spcBef>
                <a:spcPts val="600"/>
              </a:spcBef>
              <a:spcAft>
                <a:spcPts val="600"/>
              </a:spcAft>
            </a:pPr>
            <a:r>
              <a:rPr lang="en-US" dirty="0" smtClean="0"/>
              <a:t>FATCA seeks to accomplish this goal by compelling non-U.S. financial institutions (including funds) to either disclose U.S. persons or face punitive withholding tax of </a:t>
            </a:r>
            <a:r>
              <a:rPr lang="en-US" b="1" dirty="0" smtClean="0">
                <a:solidFill>
                  <a:srgbClr val="4A71A0"/>
                </a:solidFill>
              </a:rPr>
              <a:t>30% </a:t>
            </a:r>
            <a:r>
              <a:rPr lang="en-US" dirty="0" smtClean="0"/>
              <a:t>on all U.S. source income, </a:t>
            </a:r>
            <a:r>
              <a:rPr lang="en-US" b="1" i="1" dirty="0" smtClean="0">
                <a:solidFill>
                  <a:srgbClr val="4A71A0"/>
                </a:solidFill>
              </a:rPr>
              <a:t>including proceeds from sale of securities</a:t>
            </a:r>
          </a:p>
          <a:p>
            <a:pPr>
              <a:spcBef>
                <a:spcPts val="600"/>
              </a:spcBef>
              <a:spcAft>
                <a:spcPts val="600"/>
              </a:spcAft>
            </a:pPr>
            <a:r>
              <a:rPr lang="en-US" dirty="0"/>
              <a:t>FATCA does not replace the </a:t>
            </a:r>
            <a:r>
              <a:rPr lang="en-US" dirty="0" smtClean="0"/>
              <a:t>current U.S. nonresident tax regime, </a:t>
            </a:r>
            <a:r>
              <a:rPr lang="en-US" dirty="0"/>
              <a:t>it is a new series of requirements </a:t>
            </a:r>
            <a:r>
              <a:rPr lang="en-US" b="1" dirty="0"/>
              <a:t>in addition to </a:t>
            </a:r>
            <a:r>
              <a:rPr lang="en-US" dirty="0"/>
              <a:t>current rules</a:t>
            </a:r>
          </a:p>
          <a:p>
            <a:pPr>
              <a:spcBef>
                <a:spcPts val="600"/>
              </a:spcBef>
              <a:spcAft>
                <a:spcPts val="600"/>
              </a:spcAft>
            </a:pPr>
            <a:r>
              <a:rPr lang="en-US" dirty="0" smtClean="0"/>
              <a:t>FATCA requirements take effect on a phased basis </a:t>
            </a:r>
          </a:p>
          <a:p>
            <a:pPr>
              <a:spcBef>
                <a:spcPts val="600"/>
              </a:spcBef>
              <a:spcAft>
                <a:spcPts val="600"/>
              </a:spcAft>
            </a:pPr>
            <a:r>
              <a:rPr lang="en-US" dirty="0" smtClean="0"/>
              <a:t>Intergovernmental Agreements (IGAs) will serve as a </a:t>
            </a:r>
            <a:r>
              <a:rPr lang="en-GB" dirty="0" smtClean="0"/>
              <a:t>bilateral alternative to achieving FATCA goals</a:t>
            </a:r>
          </a:p>
          <a:p>
            <a:pPr marL="457200" lvl="1" indent="-171450">
              <a:spcAft>
                <a:spcPts val="600"/>
              </a:spcAft>
              <a:buClr>
                <a:schemeClr val="tx2"/>
              </a:buClr>
            </a:pPr>
            <a:r>
              <a:rPr lang="en-GB" sz="1600" dirty="0" smtClean="0"/>
              <a:t>Agreements simplify FATCA requirements for financial institutions of partner countries</a:t>
            </a:r>
          </a:p>
          <a:p>
            <a:pPr marL="457200" lvl="1" indent="-171450">
              <a:spcAft>
                <a:spcPts val="600"/>
              </a:spcAft>
              <a:buClr>
                <a:schemeClr val="tx2"/>
              </a:buClr>
            </a:pPr>
            <a:r>
              <a:rPr lang="en-GB" sz="1600" dirty="0" smtClean="0"/>
              <a:t>Over 100 Jurisdictions currently known to have or be negotiating IGAs</a:t>
            </a:r>
            <a:endParaRPr lang="en-US" sz="1600" dirty="0" smtClean="0"/>
          </a:p>
          <a:p>
            <a:pPr lvl="1">
              <a:spcAft>
                <a:spcPts val="600"/>
              </a:spcAft>
            </a:pPr>
            <a:endParaRPr lang="en-US" sz="1800" dirty="0" smtClean="0"/>
          </a:p>
        </p:txBody>
      </p:sp>
      <p:sp>
        <p:nvSpPr>
          <p:cNvPr id="5" name="Slide Number Placeholder 11"/>
          <p:cNvSpPr>
            <a:spLocks noGrp="1"/>
          </p:cNvSpPr>
          <p:nvPr>
            <p:ph type="sldNum" sz="quarter" idx="4"/>
          </p:nvPr>
        </p:nvSpPr>
        <p:spPr>
          <a:xfrm>
            <a:off x="8706346" y="6413069"/>
            <a:ext cx="363765" cy="365125"/>
          </a:xfrm>
        </p:spPr>
        <p:txBody>
          <a:bodyPr/>
          <a:lstStyle/>
          <a:p>
            <a:fld id="{767D26F1-C9A0-4E9F-9405-2F1CFE060511}" type="slidenum">
              <a:rPr lang="en-US" smtClean="0">
                <a:solidFill>
                  <a:srgbClr val="3B3B3B"/>
                </a:solidFill>
              </a:rPr>
              <a:pPr/>
              <a:t>3</a:t>
            </a:fld>
            <a:endParaRPr lang="en-US" dirty="0">
              <a:solidFill>
                <a:srgbClr val="3B3B3B"/>
              </a:solidFill>
            </a:endParaRPr>
          </a:p>
        </p:txBody>
      </p:sp>
      <p:sp>
        <p:nvSpPr>
          <p:cNvPr id="6" name="Rectangle 5"/>
          <p:cNvSpPr/>
          <p:nvPr/>
        </p:nvSpPr>
        <p:spPr>
          <a:xfrm>
            <a:off x="185302" y="5370287"/>
            <a:ext cx="8886128" cy="94879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r>
              <a:rPr lang="en-US" b="1" i="1" dirty="0" smtClean="0">
                <a:solidFill>
                  <a:sysClr val="windowText" lastClr="000000"/>
                </a:solidFill>
              </a:rPr>
              <a:t>Final FATCA regulations were issued in January 2013</a:t>
            </a:r>
          </a:p>
          <a:p>
            <a:pPr algn="ctr" fontAlgn="base">
              <a:spcBef>
                <a:spcPct val="0"/>
              </a:spcBef>
              <a:spcAft>
                <a:spcPct val="0"/>
              </a:spcAft>
            </a:pPr>
            <a:r>
              <a:rPr lang="en-US" b="1" i="1" dirty="0" smtClean="0">
                <a:solidFill>
                  <a:sysClr val="windowText" lastClr="000000"/>
                </a:solidFill>
              </a:rPr>
              <a:t>Modifications and coordinating rules released February 2014</a:t>
            </a:r>
          </a:p>
          <a:p>
            <a:pPr algn="ctr" fontAlgn="base">
              <a:spcBef>
                <a:spcPct val="0"/>
              </a:spcBef>
              <a:spcAft>
                <a:spcPct val="0"/>
              </a:spcAft>
            </a:pPr>
            <a:r>
              <a:rPr lang="en-US" b="1" i="1" dirty="0">
                <a:solidFill>
                  <a:sysClr val="windowText" lastClr="000000"/>
                </a:solidFill>
              </a:rPr>
              <a:t>Coordinating </a:t>
            </a:r>
            <a:r>
              <a:rPr lang="en-US" b="1" i="1" dirty="0" smtClean="0">
                <a:solidFill>
                  <a:sysClr val="windowText" lastClr="000000"/>
                </a:solidFill>
              </a:rPr>
              <a:t>forms </a:t>
            </a:r>
            <a:r>
              <a:rPr lang="en-US" b="1" i="1" dirty="0">
                <a:solidFill>
                  <a:sysClr val="windowText" lastClr="000000"/>
                </a:solidFill>
              </a:rPr>
              <a:t>and instructions released during 2014</a:t>
            </a:r>
          </a:p>
        </p:txBody>
      </p:sp>
    </p:spTree>
    <p:extLst>
      <p:ext uri="{BB962C8B-B14F-4D97-AF65-F5344CB8AC3E}">
        <p14:creationId xmlns:p14="http://schemas.microsoft.com/office/powerpoint/2010/main" val="3892210435"/>
      </p:ext>
    </p:extLst>
  </p:cSld>
  <p:clrMapOvr>
    <a:masterClrMapping/>
  </p:clrMapOvr>
  <p:transition advTm="7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400" dirty="0" smtClean="0"/>
              <a:t>FATCA Emphasis</a:t>
            </a:r>
          </a:p>
        </p:txBody>
      </p:sp>
      <p:sp>
        <p:nvSpPr>
          <p:cNvPr id="4" name="Slide Number Placeholder 11"/>
          <p:cNvSpPr>
            <a:spLocks noGrp="1"/>
          </p:cNvSpPr>
          <p:nvPr>
            <p:ph type="sldNum" sz="quarter" idx="4"/>
          </p:nvPr>
        </p:nvSpPr>
        <p:spPr/>
        <p:txBody>
          <a:bodyPr/>
          <a:lstStyle/>
          <a:p>
            <a:fld id="{767D26F1-C9A0-4E9F-9405-2F1CFE060511}" type="slidenum">
              <a:rPr lang="en-US" smtClean="0">
                <a:solidFill>
                  <a:srgbClr val="3B3B3B"/>
                </a:solidFill>
              </a:rPr>
              <a:pPr/>
              <a:t>4</a:t>
            </a:fld>
            <a:endParaRPr lang="en-US" dirty="0">
              <a:solidFill>
                <a:srgbClr val="3B3B3B"/>
              </a:solidFill>
            </a:endParaRPr>
          </a:p>
        </p:txBody>
      </p:sp>
      <p:sp>
        <p:nvSpPr>
          <p:cNvPr id="29699" name="Content Placeholder 2"/>
          <p:cNvSpPr>
            <a:spLocks noGrp="1"/>
          </p:cNvSpPr>
          <p:nvPr>
            <p:ph type="body" sz="quarter" idx="10"/>
          </p:nvPr>
        </p:nvSpPr>
        <p:spPr/>
        <p:txBody>
          <a:bodyPr/>
          <a:lstStyle/>
          <a:p>
            <a:pPr>
              <a:spcBef>
                <a:spcPts val="600"/>
              </a:spcBef>
              <a:spcAft>
                <a:spcPts val="600"/>
              </a:spcAft>
              <a:buClr>
                <a:schemeClr val="tx2"/>
              </a:buClr>
              <a:buNone/>
            </a:pPr>
            <a:r>
              <a:rPr lang="en-US" sz="1200" dirty="0" smtClean="0">
                <a:solidFill>
                  <a:schemeClr val="tx1"/>
                </a:solidFill>
              </a:rPr>
              <a:t>FATCA regulations maintain four main points of emphasis:</a:t>
            </a:r>
          </a:p>
          <a:p>
            <a:pPr marL="357505" lvl="2" indent="-342900">
              <a:spcBef>
                <a:spcPts val="600"/>
              </a:spcBef>
              <a:spcAft>
                <a:spcPts val="600"/>
              </a:spcAft>
              <a:buFont typeface="+mj-lt"/>
              <a:buAutoNum type="arabicPeriod"/>
            </a:pPr>
            <a:r>
              <a:rPr lang="en-US" sz="1200" b="1" dirty="0" smtClean="0">
                <a:solidFill>
                  <a:srgbClr val="4A71A0"/>
                </a:solidFill>
              </a:rPr>
              <a:t>FFI Registration</a:t>
            </a:r>
          </a:p>
          <a:p>
            <a:pPr marL="914400" lvl="3" indent="-347663">
              <a:spcBef>
                <a:spcPts val="600"/>
              </a:spcBef>
              <a:spcAft>
                <a:spcPts val="0"/>
              </a:spcAft>
              <a:buFont typeface="Wingdings" pitchFamily="2" charset="2"/>
              <a:buChar char="ü"/>
            </a:pPr>
            <a:r>
              <a:rPr lang="en-US" sz="1200" dirty="0" smtClean="0"/>
              <a:t>IRS FATCA portal opened on August 19, 2013; </a:t>
            </a:r>
            <a:r>
              <a:rPr lang="en-US" sz="1200" dirty="0" smtClean="0">
                <a:solidFill>
                  <a:schemeClr val="tx1"/>
                </a:solidFill>
              </a:rPr>
              <a:t>over 104,000 FFIs have registered to date</a:t>
            </a:r>
          </a:p>
          <a:p>
            <a:pPr marL="914400" lvl="4" indent="-347663">
              <a:spcBef>
                <a:spcPts val="600"/>
              </a:spcBef>
              <a:spcAft>
                <a:spcPts val="0"/>
              </a:spcAft>
            </a:pPr>
            <a:r>
              <a:rPr lang="en-US" sz="1200" dirty="0" smtClean="0">
                <a:solidFill>
                  <a:schemeClr val="tx1"/>
                </a:solidFill>
              </a:rPr>
              <a:t>IRS continues to publish updated list of participating and registered deemed-compliant FFIs on monthly basis</a:t>
            </a:r>
          </a:p>
          <a:p>
            <a:pPr marL="357505" indent="-342900">
              <a:spcBef>
                <a:spcPts val="600"/>
              </a:spcBef>
              <a:spcAft>
                <a:spcPts val="600"/>
              </a:spcAft>
              <a:buClr>
                <a:schemeClr val="tx2"/>
              </a:buClr>
              <a:buFont typeface="+mj-lt"/>
              <a:buAutoNum type="arabicPeriod" startAt="2"/>
            </a:pPr>
            <a:r>
              <a:rPr lang="en-US" sz="1200" b="1" dirty="0" smtClean="0">
                <a:solidFill>
                  <a:srgbClr val="4A71A0"/>
                </a:solidFill>
              </a:rPr>
              <a:t>Account Due Diligence</a:t>
            </a:r>
          </a:p>
          <a:p>
            <a:pPr marL="920750" lvl="2" indent="-342900">
              <a:spcBef>
                <a:spcPts val="600"/>
              </a:spcBef>
              <a:spcAft>
                <a:spcPts val="0"/>
              </a:spcAft>
              <a:buClr>
                <a:schemeClr val="tx2"/>
              </a:buClr>
              <a:buFont typeface="Wingdings" pitchFamily="2" charset="2"/>
              <a:buChar char="ü"/>
            </a:pPr>
            <a:r>
              <a:rPr lang="en-US" sz="1200" dirty="0" smtClean="0"/>
              <a:t>Implement new account opening procedures July 1, 2014 (individuals) and January 1, 2015 (entities)</a:t>
            </a:r>
          </a:p>
          <a:p>
            <a:pPr marL="920750" lvl="2" indent="-342900">
              <a:spcBef>
                <a:spcPts val="600"/>
              </a:spcBef>
              <a:spcAft>
                <a:spcPts val="0"/>
              </a:spcAft>
              <a:buClr>
                <a:schemeClr val="tx2"/>
              </a:buClr>
              <a:buFont typeface="Wingdings" pitchFamily="2" charset="2"/>
              <a:buChar char="ü"/>
            </a:pPr>
            <a:r>
              <a:rPr lang="en-US" sz="1200" dirty="0" smtClean="0"/>
              <a:t>Remediate pre-existing accounts beginning July 1, 2014 through July 1, 2016</a:t>
            </a:r>
          </a:p>
          <a:p>
            <a:pPr marL="920750" lvl="2" indent="-342900">
              <a:spcBef>
                <a:spcPts val="600"/>
              </a:spcBef>
              <a:spcAft>
                <a:spcPts val="0"/>
              </a:spcAft>
              <a:buClr>
                <a:schemeClr val="tx2"/>
              </a:buClr>
              <a:buFont typeface="Wingdings" pitchFamily="2" charset="2"/>
              <a:buChar char="ü"/>
            </a:pPr>
            <a:r>
              <a:rPr lang="en-US" sz="1200" dirty="0" smtClean="0"/>
              <a:t>Track account holder change of circumstances on an ongoing basis</a:t>
            </a:r>
          </a:p>
          <a:p>
            <a:pPr marL="357505" indent="-342900">
              <a:spcBef>
                <a:spcPts val="600"/>
              </a:spcBef>
              <a:spcAft>
                <a:spcPts val="600"/>
              </a:spcAft>
              <a:buClr>
                <a:schemeClr val="tx2"/>
              </a:buClr>
              <a:buFont typeface="+mj-lt"/>
              <a:buAutoNum type="arabicPeriod" startAt="2"/>
            </a:pPr>
            <a:r>
              <a:rPr lang="en-US" sz="1200" b="1" dirty="0" smtClean="0">
                <a:solidFill>
                  <a:srgbClr val="4A71A0"/>
                </a:solidFill>
              </a:rPr>
              <a:t>Withholding</a:t>
            </a:r>
          </a:p>
          <a:p>
            <a:pPr marL="920750" lvl="2" indent="-342900">
              <a:spcBef>
                <a:spcPts val="600"/>
              </a:spcBef>
              <a:spcAft>
                <a:spcPts val="0"/>
              </a:spcAft>
              <a:buClr>
                <a:schemeClr val="tx2"/>
              </a:buClr>
              <a:buFont typeface="Wingdings" pitchFamily="2" charset="2"/>
              <a:buChar char="ü"/>
            </a:pPr>
            <a:r>
              <a:rPr lang="en-US" sz="1200" dirty="0" smtClean="0"/>
              <a:t>Generally, 30% FATCA withholding on U.S. source income payments made to noncompliant accounts (phase in effect starting July 1, 2014)</a:t>
            </a:r>
          </a:p>
          <a:p>
            <a:pPr marL="1428433" lvl="3" indent="-342900">
              <a:spcBef>
                <a:spcPts val="600"/>
              </a:spcBef>
              <a:spcAft>
                <a:spcPts val="0"/>
              </a:spcAft>
              <a:buClr>
                <a:schemeClr val="tx2"/>
              </a:buClr>
            </a:pPr>
            <a:r>
              <a:rPr lang="en-US" sz="1200" dirty="0" smtClean="0"/>
              <a:t>Exceptions apply (e.g., grandfathered </a:t>
            </a:r>
            <a:r>
              <a:rPr lang="en-US" sz="1200" dirty="0" smtClean="0"/>
              <a:t>obligations)</a:t>
            </a:r>
          </a:p>
          <a:p>
            <a:pPr marL="798513" lvl="3" indent="-171450">
              <a:spcBef>
                <a:spcPts val="600"/>
              </a:spcBef>
              <a:spcAft>
                <a:spcPts val="0"/>
              </a:spcAft>
              <a:buClr>
                <a:schemeClr val="tx2"/>
              </a:buClr>
              <a:buFont typeface="Wingdings" panose="05000000000000000000" pitchFamily="2" charset="2"/>
              <a:buChar char="ü"/>
            </a:pPr>
            <a:r>
              <a:rPr lang="en-US" sz="1200" b="1" dirty="0" smtClean="0"/>
              <a:t>    </a:t>
            </a:r>
            <a:r>
              <a:rPr lang="en-US" sz="1200" dirty="0" smtClean="0"/>
              <a:t>Gross </a:t>
            </a:r>
            <a:r>
              <a:rPr lang="en-US" sz="1200" dirty="0"/>
              <a:t>Proceeds </a:t>
            </a:r>
            <a:r>
              <a:rPr lang="en-US" sz="1200" dirty="0" smtClean="0"/>
              <a:t>−FATCA withholding on Gross proceeds on a sale security effective 1/1/2017</a:t>
            </a:r>
            <a:endParaRPr lang="en-US" sz="1200" dirty="0" smtClean="0"/>
          </a:p>
          <a:p>
            <a:pPr marL="357505" indent="-342900">
              <a:spcBef>
                <a:spcPts val="600"/>
              </a:spcBef>
              <a:spcAft>
                <a:spcPts val="600"/>
              </a:spcAft>
              <a:buClr>
                <a:schemeClr val="tx2"/>
              </a:buClr>
              <a:buFont typeface="+mj-lt"/>
              <a:buAutoNum type="arabicPeriod" startAt="2"/>
            </a:pPr>
            <a:r>
              <a:rPr lang="en-US" sz="1400" b="1" dirty="0" smtClean="0">
                <a:solidFill>
                  <a:srgbClr val="4A71A0"/>
                </a:solidFill>
              </a:rPr>
              <a:t>Reporting </a:t>
            </a:r>
          </a:p>
          <a:p>
            <a:pPr marL="865188" lvl="3" indent="-342900">
              <a:spcAft>
                <a:spcPts val="600"/>
              </a:spcAft>
              <a:buClr>
                <a:schemeClr val="tx2"/>
              </a:buClr>
              <a:buFont typeface="Wingdings" pitchFamily="2" charset="2"/>
              <a:buChar char="ü"/>
            </a:pPr>
            <a:r>
              <a:rPr lang="en-US" sz="1400" dirty="0" smtClean="0"/>
              <a:t>Report on U.S. persons and nonparticipating FFIs; initial reporting due to IRS in March </a:t>
            </a:r>
            <a:r>
              <a:rPr lang="en-US" sz="1400" dirty="0" smtClean="0"/>
              <a:t>2015</a:t>
            </a:r>
          </a:p>
          <a:p>
            <a:pPr lvl="3">
              <a:spcAft>
                <a:spcPts val="600"/>
              </a:spcAft>
              <a:buClr>
                <a:schemeClr val="tx2"/>
              </a:buClr>
              <a:buFont typeface="Wingdings" panose="05000000000000000000" pitchFamily="2" charset="2"/>
              <a:buChar char="v"/>
            </a:pPr>
            <a:r>
              <a:rPr lang="en-US" sz="1200" b="1" dirty="0">
                <a:solidFill>
                  <a:srgbClr val="002060"/>
                </a:solidFill>
              </a:rPr>
              <a:t>IRS recently released tax code changes resulting in larger unplanned development and testing effort 		</a:t>
            </a:r>
            <a:endParaRPr lang="en-US" sz="1200" b="1" dirty="0" smtClean="0">
              <a:solidFill>
                <a:srgbClr val="002060"/>
              </a:solidFill>
            </a:endParaRPr>
          </a:p>
          <a:p>
            <a:pPr marL="522288" lvl="3" indent="0">
              <a:spcAft>
                <a:spcPts val="600"/>
              </a:spcAft>
              <a:buClr>
                <a:schemeClr val="tx2"/>
              </a:buClr>
              <a:buNone/>
            </a:pPr>
            <a:r>
              <a:rPr lang="en-US" sz="1200" b="1" dirty="0" smtClean="0">
                <a:solidFill>
                  <a:srgbClr val="002060"/>
                </a:solidFill>
              </a:rPr>
              <a:t>i.e</a:t>
            </a:r>
            <a:r>
              <a:rPr lang="en-US" sz="1200" b="1" dirty="0">
                <a:solidFill>
                  <a:srgbClr val="002060"/>
                </a:solidFill>
              </a:rPr>
              <a:t>. </a:t>
            </a:r>
            <a:r>
              <a:rPr lang="en-US" sz="1200" b="1" dirty="0" smtClean="0">
                <a:solidFill>
                  <a:srgbClr val="002060"/>
                </a:solidFill>
              </a:rPr>
              <a:t>Income code changes related 1042 statement reporting : Actively </a:t>
            </a:r>
            <a:r>
              <a:rPr lang="en-US" sz="1200" b="1" dirty="0">
                <a:solidFill>
                  <a:srgbClr val="002060"/>
                </a:solidFill>
              </a:rPr>
              <a:t>traded or publically offered security &amp; Reduction of  withholding rate under an income tax </a:t>
            </a:r>
            <a:r>
              <a:rPr lang="en-US" sz="1200" b="1" dirty="0" smtClean="0">
                <a:solidFill>
                  <a:srgbClr val="002060"/>
                </a:solidFill>
              </a:rPr>
              <a:t>treaty without </a:t>
            </a:r>
            <a:r>
              <a:rPr lang="en-US" sz="1200" b="1" dirty="0">
                <a:solidFill>
                  <a:srgbClr val="002060"/>
                </a:solidFill>
              </a:rPr>
              <a:t>a TIN- </a:t>
            </a:r>
            <a:r>
              <a:rPr lang="en-US" sz="1200" b="1" dirty="0" smtClean="0">
                <a:solidFill>
                  <a:srgbClr val="002060"/>
                </a:solidFill>
              </a:rPr>
              <a:t>U.S or Foreign </a:t>
            </a:r>
            <a:endParaRPr lang="en-US" sz="1200" b="1" dirty="0">
              <a:solidFill>
                <a:srgbClr val="002060"/>
              </a:solidFill>
            </a:endParaRPr>
          </a:p>
          <a:p>
            <a:pPr marL="522288" lvl="3" indent="0">
              <a:spcAft>
                <a:spcPts val="600"/>
              </a:spcAft>
              <a:buClr>
                <a:schemeClr val="tx2"/>
              </a:buClr>
              <a:buNone/>
            </a:pPr>
            <a:endParaRPr lang="en-US" sz="1200" dirty="0" smtClean="0"/>
          </a:p>
        </p:txBody>
      </p:sp>
    </p:spTree>
    <p:extLst>
      <p:ext uri="{BB962C8B-B14F-4D97-AF65-F5344CB8AC3E}">
        <p14:creationId xmlns:p14="http://schemas.microsoft.com/office/powerpoint/2010/main" val="299065487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072DDCE-E6DE-4191-8ECD-141C70C63891}" type="slidenum">
              <a:rPr lang="en-US" smtClean="0"/>
              <a:pPr/>
              <a:t>5</a:t>
            </a:fld>
            <a:endParaRPr lang="en-US" dirty="0"/>
          </a:p>
        </p:txBody>
      </p:sp>
      <p:sp>
        <p:nvSpPr>
          <p:cNvPr id="7" name="TextBox 6"/>
          <p:cNvSpPr txBox="1"/>
          <p:nvPr/>
        </p:nvSpPr>
        <p:spPr>
          <a:xfrm>
            <a:off x="244512" y="170816"/>
            <a:ext cx="3048000" cy="369332"/>
          </a:xfrm>
          <a:prstGeom prst="rect">
            <a:avLst/>
          </a:prstGeom>
          <a:noFill/>
        </p:spPr>
        <p:txBody>
          <a:bodyPr wrap="square" rtlCol="0">
            <a:spAutoFit/>
          </a:bodyPr>
          <a:lstStyle/>
          <a:p>
            <a:r>
              <a:rPr lang="en-US" dirty="0" smtClean="0">
                <a:latin typeface="+mj-lt"/>
              </a:rPr>
              <a:t>FATCA Reporting </a:t>
            </a:r>
            <a:endParaRPr lang="en-US" dirty="0">
              <a:latin typeface="+mj-lt"/>
            </a:endParaRPr>
          </a:p>
        </p:txBody>
      </p:sp>
      <p:sp>
        <p:nvSpPr>
          <p:cNvPr id="8" name="Rectangle 7"/>
          <p:cNvSpPr/>
          <p:nvPr/>
        </p:nvSpPr>
        <p:spPr>
          <a:xfrm>
            <a:off x="241163" y="542613"/>
            <a:ext cx="8551147" cy="1631216"/>
          </a:xfrm>
          <a:prstGeom prst="rect">
            <a:avLst/>
          </a:prstGeom>
        </p:spPr>
        <p:txBody>
          <a:bodyPr wrap="square">
            <a:spAutoFit/>
          </a:bodyPr>
          <a:lstStyle/>
          <a:p>
            <a:pPr lvl="0"/>
            <a:r>
              <a:rPr lang="en-GB" sz="1400" b="1" u="sng" dirty="0" smtClean="0">
                <a:latin typeface="+mj-lt"/>
                <a:ea typeface="Times New Roman" pitchFamily="18" charset="0"/>
                <a:cs typeface="Times New Roman" pitchFamily="18" charset="0"/>
              </a:rPr>
              <a:t>Background</a:t>
            </a:r>
            <a:r>
              <a:rPr lang="en-GB" sz="1400" b="1" dirty="0" smtClean="0">
                <a:latin typeface="+mj-lt"/>
                <a:ea typeface="Times New Roman" pitchFamily="18" charset="0"/>
                <a:cs typeface="Times New Roman" pitchFamily="18" charset="0"/>
              </a:rPr>
              <a:t>: </a:t>
            </a:r>
          </a:p>
          <a:p>
            <a:pPr lvl="0"/>
            <a:endParaRPr lang="en-GB" sz="1400" b="1" dirty="0" smtClean="0">
              <a:latin typeface="+mj-lt"/>
              <a:ea typeface="Times New Roman" pitchFamily="18" charset="0"/>
              <a:cs typeface="Times New Roman" pitchFamily="18" charset="0"/>
            </a:endParaRPr>
          </a:p>
          <a:p>
            <a:r>
              <a:rPr lang="en-US" sz="1200" b="1" dirty="0" smtClean="0">
                <a:latin typeface="+mj-lt"/>
              </a:rPr>
              <a:t>Form  8966 </a:t>
            </a:r>
            <a:r>
              <a:rPr lang="en-US" sz="1200" dirty="0" smtClean="0">
                <a:latin typeface="+mj-lt"/>
              </a:rPr>
              <a:t>is a new FATCA reporting regime.  Requirements are specific to </a:t>
            </a:r>
            <a:r>
              <a:rPr lang="en-US" sz="1200" b="1" dirty="0" smtClean="0">
                <a:latin typeface="+mj-lt"/>
              </a:rPr>
              <a:t>Foreign Financial Institutions </a:t>
            </a:r>
            <a:r>
              <a:rPr lang="en-US" sz="1200" dirty="0" smtClean="0">
                <a:latin typeface="+mj-lt"/>
              </a:rPr>
              <a:t>(FFI) that have reportable U.S residents or to U.S Financial Institutions for their recalcitrant entities (i.e. Non participating FFI) to report on account holder information under the FATCA reporting requirements.   </a:t>
            </a:r>
          </a:p>
          <a:p>
            <a:endParaRPr lang="en-US" sz="1200" dirty="0" smtClean="0">
              <a:latin typeface="+mj-lt"/>
            </a:endParaRPr>
          </a:p>
          <a:p>
            <a:r>
              <a:rPr lang="en-US" sz="1200" dirty="0" smtClean="0">
                <a:latin typeface="+mj-lt"/>
              </a:rPr>
              <a:t>Depending upon </a:t>
            </a:r>
            <a:r>
              <a:rPr lang="en-US" sz="1200" b="1" dirty="0" smtClean="0">
                <a:latin typeface="+mj-lt"/>
              </a:rPr>
              <a:t>Inter-Governmental Agreement </a:t>
            </a:r>
            <a:r>
              <a:rPr lang="en-US" sz="1200" dirty="0" smtClean="0">
                <a:latin typeface="+mj-lt"/>
              </a:rPr>
              <a:t>(IGA) status, Form 8966 or equivalent format is required to be filed electronically with the IRS or Non U.S Tax authorities for tax year  2014.</a:t>
            </a:r>
            <a:endParaRPr lang="en-US" sz="1200" dirty="0" smtClean="0"/>
          </a:p>
        </p:txBody>
      </p:sp>
      <p:graphicFrame>
        <p:nvGraphicFramePr>
          <p:cNvPr id="10" name="Table 9"/>
          <p:cNvGraphicFramePr>
            <a:graphicFrameLocks noGrp="1"/>
          </p:cNvGraphicFramePr>
          <p:nvPr>
            <p:extLst>
              <p:ext uri="{D42A27DB-BD31-4B8C-83A1-F6EECF244321}">
                <p14:modId xmlns:p14="http://schemas.microsoft.com/office/powerpoint/2010/main" val="2575024940"/>
              </p:ext>
            </p:extLst>
          </p:nvPr>
        </p:nvGraphicFramePr>
        <p:xfrm>
          <a:off x="340717" y="2173829"/>
          <a:ext cx="8256581" cy="1661160"/>
        </p:xfrm>
        <a:graphic>
          <a:graphicData uri="http://schemas.openxmlformats.org/drawingml/2006/table">
            <a:tbl>
              <a:tblPr firstRow="1" bandRow="1">
                <a:tableStyleId>{F5AB1C69-6EDB-4FF4-983F-18BD219EF322}</a:tableStyleId>
              </a:tblPr>
              <a:tblGrid>
                <a:gridCol w="1043305"/>
                <a:gridCol w="3606638"/>
                <a:gridCol w="3606638"/>
              </a:tblGrid>
              <a:tr h="221078">
                <a:tc>
                  <a:txBody>
                    <a:bodyPr/>
                    <a:lstStyle/>
                    <a:p>
                      <a:r>
                        <a:rPr lang="en-US" sz="1300" dirty="0" smtClean="0"/>
                        <a:t>IGA Model</a:t>
                      </a:r>
                      <a:endParaRPr lang="en-US" sz="1300" dirty="0"/>
                    </a:p>
                  </a:txBody>
                  <a:tcPr/>
                </a:tc>
                <a:tc>
                  <a:txBody>
                    <a:bodyPr/>
                    <a:lstStyle/>
                    <a:p>
                      <a:r>
                        <a:rPr lang="en-US" sz="1300" dirty="0" smtClean="0"/>
                        <a:t>Reporting Requirements</a:t>
                      </a:r>
                      <a:endParaRPr lang="en-US" sz="1300" dirty="0"/>
                    </a:p>
                  </a:txBody>
                  <a:tcPr/>
                </a:tc>
                <a:tc>
                  <a:txBody>
                    <a:bodyPr/>
                    <a:lstStyle/>
                    <a:p>
                      <a:r>
                        <a:rPr lang="en-US" sz="1300" dirty="0" smtClean="0"/>
                        <a:t>Examples:</a:t>
                      </a:r>
                      <a:endParaRPr lang="en-US" sz="1300" dirty="0"/>
                    </a:p>
                  </a:txBody>
                  <a:tcPr/>
                </a:tc>
              </a:tr>
              <a:tr h="512475">
                <a:tc>
                  <a:txBody>
                    <a:bodyPr/>
                    <a:lstStyle/>
                    <a:p>
                      <a:r>
                        <a:rPr lang="en-US" sz="1300" dirty="0" smtClean="0"/>
                        <a:t>Model 1 IGA </a:t>
                      </a:r>
                      <a:endParaRPr lang="en-US" sz="1300" dirty="0"/>
                    </a:p>
                  </a:txBody>
                  <a:tcPr/>
                </a:tc>
                <a:tc>
                  <a:txBody>
                    <a:bodyPr/>
                    <a:lstStyle/>
                    <a:p>
                      <a:r>
                        <a:rPr lang="en-US" sz="1300" dirty="0" smtClean="0"/>
                        <a:t>Report certain information about their U.S. reportable accounts and certain payees as required under the applicable IGA to their </a:t>
                      </a:r>
                      <a:r>
                        <a:rPr lang="en-US" sz="1300" b="1" dirty="0" smtClean="0"/>
                        <a:t>respective local tax authorities.</a:t>
                      </a:r>
                      <a:endParaRPr lang="en-US" sz="1300" b="1" dirty="0"/>
                    </a:p>
                  </a:txBody>
                  <a:tcPr/>
                </a:tc>
                <a:tc>
                  <a:txBody>
                    <a:bodyPr/>
                    <a:lstStyle/>
                    <a:p>
                      <a:r>
                        <a:rPr lang="en-US" sz="1300" dirty="0" smtClean="0"/>
                        <a:t>Luxembourg,</a:t>
                      </a:r>
                      <a:r>
                        <a:rPr lang="en-US" sz="1300" baseline="0" dirty="0" smtClean="0"/>
                        <a:t> United Kingdom, Cayman Islands, Canada, Ireland</a:t>
                      </a:r>
                      <a:endParaRPr lang="en-US" sz="1300" dirty="0"/>
                    </a:p>
                  </a:txBody>
                  <a:tcPr/>
                </a:tc>
              </a:tr>
              <a:tr h="307529">
                <a:tc>
                  <a:txBody>
                    <a:bodyPr/>
                    <a:lstStyle/>
                    <a:p>
                      <a:r>
                        <a:rPr lang="en-US" sz="1300" dirty="0" smtClean="0"/>
                        <a:t>Model 2 IGA </a:t>
                      </a:r>
                      <a:endParaRPr lang="en-US" sz="1300" dirty="0"/>
                    </a:p>
                  </a:txBody>
                  <a:tcPr/>
                </a:tc>
                <a:tc>
                  <a:txBody>
                    <a:bodyPr/>
                    <a:lstStyle/>
                    <a:p>
                      <a:r>
                        <a:rPr lang="en-US" sz="1300" dirty="0" smtClean="0"/>
                        <a:t>Report </a:t>
                      </a:r>
                      <a:r>
                        <a:rPr lang="en-US" sz="1300" b="1" dirty="0" smtClean="0"/>
                        <a:t>directly to the IRS </a:t>
                      </a:r>
                      <a:r>
                        <a:rPr lang="en-US" sz="1300" dirty="0" smtClean="0"/>
                        <a:t>on Form 8966</a:t>
                      </a:r>
                      <a:r>
                        <a:rPr lang="en-US" sz="1300" baseline="0" dirty="0" smtClean="0"/>
                        <a:t> </a:t>
                      </a:r>
                      <a:r>
                        <a:rPr lang="en-US" sz="1300" dirty="0" smtClean="0"/>
                        <a:t>certain information about their U.S. accounts.</a:t>
                      </a:r>
                      <a:endParaRPr lang="en-US" sz="1300" dirty="0"/>
                    </a:p>
                  </a:txBody>
                  <a:tcPr/>
                </a:tc>
                <a:tc>
                  <a:txBody>
                    <a:bodyPr/>
                    <a:lstStyle/>
                    <a:p>
                      <a:r>
                        <a:rPr lang="en-US" sz="1300" dirty="0" smtClean="0"/>
                        <a:t>Bermuda, Hong Kong, Switzerland</a:t>
                      </a:r>
                      <a:endParaRPr lang="en-US" sz="1300" dirty="0"/>
                    </a:p>
                  </a:txBody>
                  <a:tcPr/>
                </a:tc>
              </a:tr>
            </a:tbl>
          </a:graphicData>
        </a:graphic>
      </p:graphicFrame>
      <p:sp>
        <p:nvSpPr>
          <p:cNvPr id="11" name="Rectangle 10"/>
          <p:cNvSpPr/>
          <p:nvPr/>
        </p:nvSpPr>
        <p:spPr>
          <a:xfrm>
            <a:off x="283868" y="4038600"/>
            <a:ext cx="8465736" cy="2154436"/>
          </a:xfrm>
          <a:prstGeom prst="rect">
            <a:avLst/>
          </a:prstGeom>
        </p:spPr>
        <p:txBody>
          <a:bodyPr wrap="square">
            <a:spAutoFit/>
          </a:bodyPr>
          <a:lstStyle/>
          <a:p>
            <a:r>
              <a:rPr lang="en-US" sz="1200" b="1" dirty="0" smtClean="0"/>
              <a:t>Form </a:t>
            </a:r>
            <a:r>
              <a:rPr lang="en-US" sz="1200" b="1" dirty="0"/>
              <a:t>8966 Reporting </a:t>
            </a:r>
          </a:p>
          <a:p>
            <a:r>
              <a:rPr lang="en-US" sz="1200" dirty="0" smtClean="0"/>
              <a:t>Reports </a:t>
            </a:r>
            <a:r>
              <a:rPr lang="en-US" sz="1200" dirty="0"/>
              <a:t>on “Financial Accounts” </a:t>
            </a:r>
          </a:p>
          <a:p>
            <a:pPr marL="171450" indent="-171450">
              <a:buFont typeface="Arial" panose="020B0604020202020204" pitchFamily="34" charset="0"/>
              <a:buChar char="•"/>
            </a:pPr>
            <a:r>
              <a:rPr lang="en-US" sz="1200" dirty="0" smtClean="0"/>
              <a:t>Filing required directly </a:t>
            </a:r>
            <a:r>
              <a:rPr lang="en-US" sz="1200" dirty="0"/>
              <a:t>with the IRS annually </a:t>
            </a:r>
            <a:r>
              <a:rPr lang="en-US" sz="1200" dirty="0" smtClean="0"/>
              <a:t>by </a:t>
            </a:r>
            <a:r>
              <a:rPr lang="en-US" sz="1200" dirty="0"/>
              <a:t>March </a:t>
            </a:r>
            <a:r>
              <a:rPr lang="en-US" sz="1200" dirty="0" smtClean="0"/>
              <a:t>31.  There is an 90 day automatic </a:t>
            </a:r>
            <a:r>
              <a:rPr lang="en-US" sz="1200" dirty="0"/>
              <a:t>e</a:t>
            </a:r>
            <a:r>
              <a:rPr lang="en-US" sz="1200" dirty="0" smtClean="0"/>
              <a:t>xtension available for 2014</a:t>
            </a:r>
            <a:endParaRPr lang="en-US" sz="1200" dirty="0"/>
          </a:p>
          <a:p>
            <a:pPr marL="628650" lvl="1" indent="-171450">
              <a:buFont typeface="Arial" panose="020B0604020202020204" pitchFamily="34" charset="0"/>
              <a:buChar char="•"/>
            </a:pPr>
            <a:r>
              <a:rPr lang="en-US" sz="1200" dirty="0" smtClean="0"/>
              <a:t>Subsequent years will require filling of formal extension request  </a:t>
            </a:r>
            <a:endParaRPr lang="en-US" sz="1200" dirty="0"/>
          </a:p>
          <a:p>
            <a:pPr marL="171450" indent="-171450">
              <a:buFont typeface="Arial" panose="020B0604020202020204" pitchFamily="34" charset="0"/>
              <a:buChar char="•"/>
            </a:pPr>
            <a:r>
              <a:rPr lang="en-US" sz="1200" dirty="0" smtClean="0"/>
              <a:t>No </a:t>
            </a:r>
            <a:r>
              <a:rPr lang="en-US" sz="1200" dirty="0"/>
              <a:t>copy of Form 8966 is required to be furnished to the account holder </a:t>
            </a:r>
          </a:p>
          <a:p>
            <a:r>
              <a:rPr lang="en-US" sz="1200" b="1" dirty="0" smtClean="0"/>
              <a:t>Model </a:t>
            </a:r>
            <a:r>
              <a:rPr lang="en-US" sz="1200" b="1" dirty="0"/>
              <a:t>1 IGA Reporting </a:t>
            </a:r>
          </a:p>
          <a:p>
            <a:pPr marL="171450" indent="-171450">
              <a:buFont typeface="Arial" panose="020B0604020202020204" pitchFamily="34" charset="0"/>
              <a:buChar char="•"/>
            </a:pPr>
            <a:r>
              <a:rPr lang="en-US" sz="1200" dirty="0" smtClean="0"/>
              <a:t>Electronic file  required to be filled with Local tax authorities, equivalent to Form </a:t>
            </a:r>
            <a:r>
              <a:rPr lang="en-US" sz="1200" dirty="0"/>
              <a:t>8966 </a:t>
            </a:r>
            <a:endParaRPr lang="en-US" sz="1200" dirty="0" smtClean="0"/>
          </a:p>
          <a:p>
            <a:pPr marL="171450" indent="-171450">
              <a:buFont typeface="Arial" panose="020B0604020202020204" pitchFamily="34" charset="0"/>
              <a:buChar char="•"/>
            </a:pPr>
            <a:r>
              <a:rPr lang="en-US" sz="1200" dirty="0" smtClean="0"/>
              <a:t>Filling dates are different by country  </a:t>
            </a:r>
            <a:endParaRPr lang="en-US" sz="1200" dirty="0"/>
          </a:p>
          <a:p>
            <a:pPr marL="171450" indent="-171450">
              <a:buFont typeface="Arial" panose="020B0604020202020204" pitchFamily="34" charset="0"/>
              <a:buChar char="•"/>
            </a:pPr>
            <a:r>
              <a:rPr lang="en-US" sz="1200" dirty="0" smtClean="0"/>
              <a:t>Report </a:t>
            </a:r>
            <a:r>
              <a:rPr lang="en-US" sz="1200" dirty="0"/>
              <a:t>by payee </a:t>
            </a:r>
          </a:p>
          <a:p>
            <a:pPr marL="171450" indent="-171450">
              <a:buFont typeface="Arial" panose="020B0604020202020204" pitchFamily="34" charset="0"/>
              <a:buChar char="•"/>
            </a:pPr>
            <a:r>
              <a:rPr lang="en-US" sz="1200" dirty="0" smtClean="0"/>
              <a:t>Information </a:t>
            </a:r>
            <a:r>
              <a:rPr lang="en-US" sz="1200" dirty="0"/>
              <a:t>reported must be exchanged by the Model 1 IGA with the IRS by September 30 each year </a:t>
            </a:r>
          </a:p>
          <a:p>
            <a:endParaRPr lang="en-GB" sz="1400" dirty="0" smtClean="0">
              <a:latin typeface="+mj-lt"/>
              <a:ea typeface="Times New Roman" pitchFamily="18" charset="0"/>
              <a:cs typeface="Times New Roman" pitchFamily="18" charset="0"/>
            </a:endParaRPr>
          </a:p>
        </p:txBody>
      </p:sp>
    </p:spTree>
    <p:extLst>
      <p:ext uri="{BB962C8B-B14F-4D97-AF65-F5344CB8AC3E}">
        <p14:creationId xmlns:p14="http://schemas.microsoft.com/office/powerpoint/2010/main" val="1119431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536024"/>
          </a:xfrm>
        </p:spPr>
        <p:txBody>
          <a:bodyPr>
            <a:normAutofit fontScale="90000"/>
          </a:bodyPr>
          <a:lstStyle/>
          <a:p>
            <a:r>
              <a:rPr lang="en-US" sz="2000" dirty="0" smtClean="0"/>
              <a:t>Global FATCA- Impact </a:t>
            </a:r>
            <a:r>
              <a:rPr lang="en-US" sz="2000" dirty="0" smtClean="0"/>
              <a:t>of </a:t>
            </a:r>
            <a:r>
              <a:rPr lang="en-US" sz="2000" dirty="0" smtClean="0"/>
              <a:t>Common Reporting Standards  (CRS) </a:t>
            </a:r>
            <a:r>
              <a:rPr lang="en-US" sz="2000" dirty="0" smtClean="0"/>
              <a:t>on Financial Institutions</a:t>
            </a:r>
            <a:endParaRPr lang="en-US" sz="2000" dirty="0"/>
          </a:p>
        </p:txBody>
      </p:sp>
      <p:sp>
        <p:nvSpPr>
          <p:cNvPr id="4" name="Slide Number Placeholder 3"/>
          <p:cNvSpPr>
            <a:spLocks noGrp="1"/>
          </p:cNvSpPr>
          <p:nvPr>
            <p:ph type="sldNum" sz="quarter" idx="4"/>
          </p:nvPr>
        </p:nvSpPr>
        <p:spPr/>
        <p:txBody>
          <a:bodyPr/>
          <a:lstStyle/>
          <a:p>
            <a:fld id="{767D26F1-C9A0-4E9F-9405-2F1CFE060511}" type="slidenum">
              <a:rPr lang="en-US" smtClean="0">
                <a:solidFill>
                  <a:srgbClr val="3F454F"/>
                </a:solidFill>
              </a:rPr>
              <a:pPr/>
              <a:t>6</a:t>
            </a:fld>
            <a:endParaRPr lang="en-US" dirty="0">
              <a:solidFill>
                <a:srgbClr val="3F454F"/>
              </a:solidFill>
            </a:endParaRPr>
          </a:p>
        </p:txBody>
      </p:sp>
      <p:sp>
        <p:nvSpPr>
          <p:cNvPr id="5" name="Text Placeholder 4"/>
          <p:cNvSpPr>
            <a:spLocks noGrp="1"/>
          </p:cNvSpPr>
          <p:nvPr>
            <p:ph type="body" sz="quarter" idx="10"/>
          </p:nvPr>
        </p:nvSpPr>
        <p:spPr>
          <a:xfrm>
            <a:off x="228600" y="685800"/>
            <a:ext cx="8227626" cy="5638800"/>
          </a:xfrm>
          <a:ln>
            <a:noFill/>
          </a:ln>
        </p:spPr>
        <p:txBody>
          <a:bodyPr/>
          <a:lstStyle/>
          <a:p>
            <a:pPr marL="182563" indent="-182563">
              <a:spcBef>
                <a:spcPts val="0"/>
              </a:spcBef>
            </a:pPr>
            <a:endParaRPr lang="en-US" sz="1100" dirty="0" smtClean="0">
              <a:solidFill>
                <a:schemeClr val="tx1"/>
              </a:solidFill>
            </a:endParaRPr>
          </a:p>
          <a:p>
            <a:pPr marL="182563" indent="-182563">
              <a:spcBef>
                <a:spcPts val="0"/>
              </a:spcBef>
            </a:pPr>
            <a:r>
              <a:rPr lang="en-US" sz="1100" dirty="0" smtClean="0">
                <a:solidFill>
                  <a:schemeClr val="tx1"/>
                </a:solidFill>
              </a:rPr>
              <a:t>OECD </a:t>
            </a:r>
            <a:r>
              <a:rPr lang="en-US" sz="1100" dirty="0">
                <a:solidFill>
                  <a:schemeClr val="tx1"/>
                </a:solidFill>
              </a:rPr>
              <a:t>initiative on the global automatic exchange of information with the </a:t>
            </a:r>
            <a:r>
              <a:rPr lang="en-US" sz="1100" b="1" dirty="0">
                <a:solidFill>
                  <a:schemeClr val="tx1"/>
                </a:solidFill>
              </a:rPr>
              <a:t>aim of preventing off-shore tax evasion</a:t>
            </a:r>
          </a:p>
          <a:p>
            <a:pPr marL="182563" indent="-182563">
              <a:spcBef>
                <a:spcPts val="0"/>
              </a:spcBef>
            </a:pPr>
            <a:endParaRPr lang="en-GB" sz="1100" dirty="0" smtClean="0">
              <a:solidFill>
                <a:schemeClr val="tx1"/>
              </a:solidFill>
            </a:endParaRPr>
          </a:p>
          <a:p>
            <a:pPr marL="182563" indent="-182563">
              <a:spcBef>
                <a:spcPts val="0"/>
              </a:spcBef>
            </a:pPr>
            <a:r>
              <a:rPr lang="en-GB" sz="1100" dirty="0" smtClean="0">
                <a:solidFill>
                  <a:schemeClr val="tx1"/>
                </a:solidFill>
              </a:rPr>
              <a:t>Like </a:t>
            </a:r>
            <a:r>
              <a:rPr lang="en-GB" sz="1100" dirty="0" smtClean="0">
                <a:solidFill>
                  <a:schemeClr val="tx1"/>
                </a:solidFill>
              </a:rPr>
              <a:t>FATCA </a:t>
            </a:r>
            <a:r>
              <a:rPr lang="en-GB" sz="1100" dirty="0">
                <a:solidFill>
                  <a:schemeClr val="tx1"/>
                </a:solidFill>
              </a:rPr>
              <a:t>the CRS will have a broad reach, impacting both our FIT and FAM clients that have businesses in countries that have signed up for the </a:t>
            </a:r>
            <a:r>
              <a:rPr lang="en-GB" sz="1100" dirty="0" smtClean="0">
                <a:solidFill>
                  <a:schemeClr val="tx1"/>
                </a:solidFill>
              </a:rPr>
              <a:t>CRS</a:t>
            </a:r>
            <a:endParaRPr lang="en-GB" sz="1100" dirty="0">
              <a:solidFill>
                <a:schemeClr val="tx1"/>
              </a:solidFill>
            </a:endParaRPr>
          </a:p>
          <a:p>
            <a:pPr marL="182563" indent="-182563">
              <a:spcBef>
                <a:spcPts val="0"/>
              </a:spcBef>
            </a:pPr>
            <a:endParaRPr lang="en-US" sz="1100" dirty="0">
              <a:solidFill>
                <a:schemeClr val="tx1"/>
              </a:solidFill>
            </a:endParaRPr>
          </a:p>
          <a:p>
            <a:pPr marL="182563" indent="-182563">
              <a:spcBef>
                <a:spcPts val="0"/>
              </a:spcBef>
            </a:pPr>
            <a:r>
              <a:rPr lang="en-US" sz="1100" dirty="0">
                <a:solidFill>
                  <a:schemeClr val="tx1"/>
                </a:solidFill>
              </a:rPr>
              <a:t>Countries that have signed up to the CRS can be split into two groups – early and late adopters. Early adopters effective date for the CRS is </a:t>
            </a:r>
            <a:r>
              <a:rPr lang="en-US" sz="1100" b="1" dirty="0">
                <a:solidFill>
                  <a:schemeClr val="tx1"/>
                </a:solidFill>
              </a:rPr>
              <a:t>January 2016 </a:t>
            </a:r>
            <a:r>
              <a:rPr lang="en-US" sz="1100" dirty="0">
                <a:solidFill>
                  <a:schemeClr val="tx1"/>
                </a:solidFill>
              </a:rPr>
              <a:t>and late adopters January </a:t>
            </a:r>
            <a:r>
              <a:rPr lang="en-US" sz="1100" dirty="0" smtClean="0">
                <a:solidFill>
                  <a:schemeClr val="tx1"/>
                </a:solidFill>
              </a:rPr>
              <a:t>2017</a:t>
            </a:r>
          </a:p>
          <a:p>
            <a:pPr marL="182563" indent="-182563">
              <a:spcBef>
                <a:spcPts val="0"/>
              </a:spcBef>
            </a:pPr>
            <a:endParaRPr lang="en-US" sz="1100" dirty="0">
              <a:solidFill>
                <a:schemeClr val="tx1"/>
              </a:solidFill>
            </a:endParaRPr>
          </a:p>
          <a:p>
            <a:pPr marL="182563" indent="-182563">
              <a:spcBef>
                <a:spcPts val="0"/>
              </a:spcBef>
            </a:pPr>
            <a:r>
              <a:rPr lang="en-US" sz="1100" dirty="0" smtClean="0">
                <a:solidFill>
                  <a:schemeClr val="tx1"/>
                </a:solidFill>
              </a:rPr>
              <a:t>Financial institutions </a:t>
            </a:r>
            <a:r>
              <a:rPr lang="en-US" sz="1100" dirty="0">
                <a:solidFill>
                  <a:schemeClr val="tx1"/>
                </a:solidFill>
              </a:rPr>
              <a:t>resident in CRS countries </a:t>
            </a:r>
            <a:r>
              <a:rPr lang="en-US" sz="1100" dirty="0" smtClean="0">
                <a:solidFill>
                  <a:schemeClr val="tx1"/>
                </a:solidFill>
              </a:rPr>
              <a:t>will be </a:t>
            </a:r>
            <a:r>
              <a:rPr lang="en-US" sz="1100" b="1" dirty="0" smtClean="0">
                <a:solidFill>
                  <a:schemeClr val="tx1"/>
                </a:solidFill>
              </a:rPr>
              <a:t>expected to collect and report accountholder information</a:t>
            </a:r>
            <a:r>
              <a:rPr lang="en-US" sz="1100" dirty="0" smtClean="0">
                <a:solidFill>
                  <a:schemeClr val="tx1"/>
                </a:solidFill>
              </a:rPr>
              <a:t> </a:t>
            </a:r>
            <a:r>
              <a:rPr lang="en-US" sz="1100" dirty="0">
                <a:solidFill>
                  <a:schemeClr val="tx1"/>
                </a:solidFill>
              </a:rPr>
              <a:t>via local tax authorities to countries where accountholders </a:t>
            </a:r>
            <a:r>
              <a:rPr lang="en-US" sz="1100" dirty="0" smtClean="0">
                <a:solidFill>
                  <a:schemeClr val="tx1"/>
                </a:solidFill>
              </a:rPr>
              <a:t>are </a:t>
            </a:r>
            <a:r>
              <a:rPr lang="en-GB" sz="1100" dirty="0" smtClean="0">
                <a:solidFill>
                  <a:schemeClr val="tx1"/>
                </a:solidFill>
              </a:rPr>
              <a:t>tax residents</a:t>
            </a:r>
          </a:p>
          <a:p>
            <a:pPr marL="182563" indent="-182563">
              <a:spcBef>
                <a:spcPts val="0"/>
              </a:spcBef>
            </a:pPr>
            <a:endParaRPr lang="en-GB" sz="1100" dirty="0" smtClean="0">
              <a:solidFill>
                <a:schemeClr val="tx1"/>
              </a:solidFill>
            </a:endParaRPr>
          </a:p>
          <a:p>
            <a:pPr marL="182563" indent="-182563">
              <a:spcBef>
                <a:spcPts val="0"/>
              </a:spcBef>
            </a:pPr>
            <a:r>
              <a:rPr lang="en-GB" sz="1100" dirty="0" smtClean="0">
                <a:solidFill>
                  <a:schemeClr val="tx1"/>
                </a:solidFill>
              </a:rPr>
              <a:t>It will </a:t>
            </a:r>
            <a:r>
              <a:rPr lang="en-GB" sz="1100" b="1" dirty="0" smtClean="0">
                <a:solidFill>
                  <a:schemeClr val="tx1"/>
                </a:solidFill>
              </a:rPr>
              <a:t>operate similarly to how FATCA operates</a:t>
            </a:r>
            <a:r>
              <a:rPr lang="en-GB" sz="1100" dirty="0" smtClean="0">
                <a:solidFill>
                  <a:schemeClr val="tx1"/>
                </a:solidFill>
              </a:rPr>
              <a:t> in these countries (i.e. Model 1 IGA), where due diligence procedures are prescribed and all reporting funnels through local tax </a:t>
            </a:r>
            <a:r>
              <a:rPr lang="en-GB" sz="1100" dirty="0" smtClean="0">
                <a:solidFill>
                  <a:schemeClr val="tx1"/>
                </a:solidFill>
              </a:rPr>
              <a:t>authorities</a:t>
            </a:r>
          </a:p>
          <a:p>
            <a:pPr marL="182563" indent="-182563">
              <a:spcBef>
                <a:spcPts val="0"/>
              </a:spcBef>
            </a:pPr>
            <a:endParaRPr lang="en-US" sz="1100" dirty="0">
              <a:solidFill>
                <a:schemeClr val="tx1"/>
              </a:solidFill>
            </a:endParaRPr>
          </a:p>
          <a:p>
            <a:pPr marL="182563" indent="-182563">
              <a:spcBef>
                <a:spcPts val="0"/>
              </a:spcBef>
            </a:pPr>
            <a:r>
              <a:rPr lang="en-US" sz="1100" dirty="0">
                <a:solidFill>
                  <a:schemeClr val="tx1"/>
                </a:solidFill>
              </a:rPr>
              <a:t>There is a close alignment between CRS due diligence and AML/ KYC procedures, for both collection of data points and validation</a:t>
            </a:r>
          </a:p>
          <a:p>
            <a:pPr marL="182563" indent="-182563">
              <a:spcBef>
                <a:spcPts val="0"/>
              </a:spcBef>
            </a:pPr>
            <a:endParaRPr lang="en-GB" sz="1000" dirty="0" smtClean="0">
              <a:solidFill>
                <a:schemeClr val="tx1"/>
              </a:solidFill>
            </a:endParaRPr>
          </a:p>
          <a:p>
            <a:pPr marL="182563" indent="-182563">
              <a:spcBef>
                <a:spcPts val="0"/>
              </a:spcBef>
            </a:pPr>
            <a:endParaRPr lang="en-GB" sz="1200" b="1" dirty="0">
              <a:solidFill>
                <a:schemeClr val="tx1"/>
              </a:solidFill>
            </a:endParaRPr>
          </a:p>
          <a:p>
            <a:pPr marL="0" indent="0">
              <a:spcBef>
                <a:spcPts val="0"/>
              </a:spcBef>
              <a:buNone/>
            </a:pPr>
            <a:endParaRPr lang="en-GB" sz="1400" b="1" dirty="0" smtClean="0">
              <a:solidFill>
                <a:schemeClr val="tx1"/>
              </a:solidFill>
            </a:endParaRPr>
          </a:p>
          <a:p>
            <a:pPr marL="0" indent="0">
              <a:spcBef>
                <a:spcPts val="0"/>
              </a:spcBef>
              <a:buNone/>
            </a:pPr>
            <a:endParaRPr lang="en-GB" sz="1400" b="1" dirty="0">
              <a:solidFill>
                <a:schemeClr val="tx1"/>
              </a:solidFill>
            </a:endParaRPr>
          </a:p>
          <a:p>
            <a:pPr marL="0" indent="0">
              <a:spcBef>
                <a:spcPts val="0"/>
              </a:spcBef>
              <a:buNone/>
            </a:pPr>
            <a:endParaRPr lang="en-GB" sz="1400" b="1" dirty="0">
              <a:solidFill>
                <a:schemeClr val="tx1"/>
              </a:solidFill>
            </a:endParaRPr>
          </a:p>
          <a:p>
            <a:pPr marL="0" indent="0">
              <a:spcBef>
                <a:spcPts val="0"/>
              </a:spcBef>
              <a:buNone/>
            </a:pPr>
            <a:endParaRPr lang="en-GB" sz="1400" b="1" dirty="0" smtClean="0">
              <a:solidFill>
                <a:schemeClr val="tx1"/>
              </a:solidFill>
            </a:endParaRPr>
          </a:p>
          <a:p>
            <a:pPr marL="0" indent="0">
              <a:spcBef>
                <a:spcPts val="0"/>
              </a:spcBef>
              <a:buNone/>
            </a:pPr>
            <a:endParaRPr lang="en-GB" sz="1400" b="1" dirty="0">
              <a:solidFill>
                <a:schemeClr val="tx1"/>
              </a:solidFill>
            </a:endParaRPr>
          </a:p>
          <a:p>
            <a:pPr marL="182563" indent="-182563">
              <a:spcBef>
                <a:spcPts val="0"/>
              </a:spcBef>
            </a:pPr>
            <a:endParaRPr lang="en-US" sz="1400" dirty="0" smtClean="0">
              <a:solidFill>
                <a:schemeClr val="tx1"/>
              </a:solidFill>
            </a:endParaRPr>
          </a:p>
          <a:p>
            <a:pPr marL="182563" indent="-182563">
              <a:spcBef>
                <a:spcPts val="0"/>
              </a:spcBef>
            </a:pPr>
            <a:endParaRPr lang="en-US" sz="1400" dirty="0">
              <a:solidFill>
                <a:schemeClr val="tx1"/>
              </a:solidFill>
            </a:endParaRPr>
          </a:p>
          <a:p>
            <a:pPr marL="182563" indent="-182563">
              <a:spcBef>
                <a:spcPts val="0"/>
              </a:spcBef>
            </a:pPr>
            <a:endParaRPr lang="en-US" sz="1400" dirty="0" smtClean="0">
              <a:solidFill>
                <a:schemeClr val="tx1"/>
              </a:solidFill>
            </a:endParaRPr>
          </a:p>
          <a:p>
            <a:pPr marL="182563" indent="-182563">
              <a:spcBef>
                <a:spcPts val="0"/>
              </a:spcBef>
            </a:pPr>
            <a:endParaRPr lang="en-US" sz="1400" dirty="0" smtClean="0">
              <a:solidFill>
                <a:schemeClr val="tx1"/>
              </a:solidFill>
            </a:endParaRPr>
          </a:p>
          <a:p>
            <a:pPr marL="182563" indent="-182563">
              <a:spcBef>
                <a:spcPts val="0"/>
              </a:spcBef>
            </a:pPr>
            <a:endParaRPr lang="en-US" sz="1100" dirty="0" smtClean="0">
              <a:solidFill>
                <a:schemeClr val="tx1"/>
              </a:solidFill>
            </a:endParaRPr>
          </a:p>
          <a:p>
            <a:pPr marL="182563" indent="-182563">
              <a:spcBef>
                <a:spcPts val="0"/>
              </a:spcBef>
            </a:pPr>
            <a:r>
              <a:rPr lang="en-US" sz="1100" dirty="0" smtClean="0">
                <a:solidFill>
                  <a:schemeClr val="tx1"/>
                </a:solidFill>
              </a:rPr>
              <a:t>Operational Impact: </a:t>
            </a:r>
            <a:r>
              <a:rPr lang="en-US" sz="1100" b="1" dirty="0" smtClean="0">
                <a:solidFill>
                  <a:schemeClr val="tx1"/>
                </a:solidFill>
              </a:rPr>
              <a:t>Reporting requirements will be on payments of Interest, Dividends, Other Income and Gross proceeds from sale of a financial asset</a:t>
            </a:r>
            <a:endParaRPr lang="en-US" sz="1100" b="1" dirty="0">
              <a:solidFill>
                <a:schemeClr val="tx1"/>
              </a:solidFill>
            </a:endParaRPr>
          </a:p>
        </p:txBody>
      </p:sp>
      <p:sp>
        <p:nvSpPr>
          <p:cNvPr id="6" name="Pentagon 5"/>
          <p:cNvSpPr/>
          <p:nvPr/>
        </p:nvSpPr>
        <p:spPr>
          <a:xfrm>
            <a:off x="1115616" y="3573016"/>
            <a:ext cx="2473989" cy="720080"/>
          </a:xfrm>
          <a:prstGeom prst="homePlate">
            <a:avLst/>
          </a:prstGeom>
          <a:solidFill>
            <a:schemeClr val="bg1">
              <a:lumMod val="9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200" dirty="0" smtClean="0">
                <a:solidFill>
                  <a:srgbClr val="3F454F"/>
                </a:solidFill>
              </a:rPr>
              <a:t>Due Diligence</a:t>
            </a:r>
            <a:endParaRPr lang="en-GB" sz="1200" dirty="0">
              <a:solidFill>
                <a:srgbClr val="3F454F"/>
              </a:solidFill>
            </a:endParaRPr>
          </a:p>
        </p:txBody>
      </p:sp>
      <p:sp>
        <p:nvSpPr>
          <p:cNvPr id="7" name="Chevron 6"/>
          <p:cNvSpPr/>
          <p:nvPr/>
        </p:nvSpPr>
        <p:spPr>
          <a:xfrm>
            <a:off x="3427587" y="3573016"/>
            <a:ext cx="2664296" cy="720080"/>
          </a:xfrm>
          <a:prstGeom prst="chevron">
            <a:avLst/>
          </a:prstGeom>
          <a:solidFill>
            <a:schemeClr val="bg1">
              <a:lumMod val="9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200" dirty="0" smtClean="0">
                <a:solidFill>
                  <a:srgbClr val="3F454F"/>
                </a:solidFill>
              </a:rPr>
              <a:t>Withholding</a:t>
            </a:r>
            <a:endParaRPr lang="en-GB" sz="1200" dirty="0">
              <a:solidFill>
                <a:srgbClr val="3F454F"/>
              </a:solidFill>
            </a:endParaRPr>
          </a:p>
        </p:txBody>
      </p:sp>
      <p:sp>
        <p:nvSpPr>
          <p:cNvPr id="8" name="Chevron 7"/>
          <p:cNvSpPr/>
          <p:nvPr/>
        </p:nvSpPr>
        <p:spPr>
          <a:xfrm>
            <a:off x="5940152" y="3573016"/>
            <a:ext cx="2664296" cy="720080"/>
          </a:xfrm>
          <a:prstGeom prst="chevron">
            <a:avLst/>
          </a:prstGeom>
          <a:solidFill>
            <a:schemeClr val="bg1">
              <a:lumMod val="9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200" dirty="0" smtClean="0">
                <a:solidFill>
                  <a:srgbClr val="3F454F"/>
                </a:solidFill>
              </a:rPr>
              <a:t>Reporting</a:t>
            </a:r>
            <a:endParaRPr lang="en-GB" sz="1200" dirty="0">
              <a:solidFill>
                <a:srgbClr val="3F454F"/>
              </a:solidFill>
            </a:endParaRPr>
          </a:p>
        </p:txBody>
      </p:sp>
      <p:sp>
        <p:nvSpPr>
          <p:cNvPr id="12" name="Pentagon 11"/>
          <p:cNvSpPr/>
          <p:nvPr/>
        </p:nvSpPr>
        <p:spPr>
          <a:xfrm>
            <a:off x="1115616" y="4653136"/>
            <a:ext cx="2473989" cy="792088"/>
          </a:xfrm>
          <a:prstGeom prst="homePlate">
            <a:avLst/>
          </a:prstGeom>
          <a:solidFill>
            <a:schemeClr val="accent1">
              <a:lumMod val="60000"/>
              <a:lumOff val="4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600" dirty="0" smtClean="0">
                <a:solidFill>
                  <a:srgbClr val="FFFFFF"/>
                </a:solidFill>
              </a:rPr>
              <a:t>Due Diligence</a:t>
            </a:r>
            <a:endParaRPr lang="en-GB" sz="1600" dirty="0">
              <a:solidFill>
                <a:srgbClr val="FFFFFF"/>
              </a:solidFill>
            </a:endParaRPr>
          </a:p>
        </p:txBody>
      </p:sp>
      <p:sp>
        <p:nvSpPr>
          <p:cNvPr id="13" name="Chevron 12"/>
          <p:cNvSpPr/>
          <p:nvPr/>
        </p:nvSpPr>
        <p:spPr>
          <a:xfrm>
            <a:off x="3427587" y="4653136"/>
            <a:ext cx="2664296" cy="792088"/>
          </a:xfrm>
          <a:prstGeom prst="chevron">
            <a:avLst/>
          </a:prstGeom>
          <a:solidFill>
            <a:schemeClr val="bg1">
              <a:lumMod val="9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200" dirty="0" smtClean="0">
                <a:solidFill>
                  <a:srgbClr val="3F454F"/>
                </a:solidFill>
              </a:rPr>
              <a:t>No withholding taxes under the CRS</a:t>
            </a:r>
            <a:endParaRPr lang="en-GB" sz="1200" dirty="0">
              <a:solidFill>
                <a:srgbClr val="3F454F"/>
              </a:solidFill>
            </a:endParaRPr>
          </a:p>
        </p:txBody>
      </p:sp>
      <p:sp>
        <p:nvSpPr>
          <p:cNvPr id="14" name="Chevron 13"/>
          <p:cNvSpPr/>
          <p:nvPr/>
        </p:nvSpPr>
        <p:spPr>
          <a:xfrm>
            <a:off x="5940152" y="4653136"/>
            <a:ext cx="2664296" cy="792088"/>
          </a:xfrm>
          <a:prstGeom prst="chevron">
            <a:avLst/>
          </a:prstGeom>
          <a:solidFill>
            <a:schemeClr val="accent1">
              <a:lumMod val="60000"/>
              <a:lumOff val="4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600" dirty="0" smtClean="0">
                <a:solidFill>
                  <a:srgbClr val="FFFFFF"/>
                </a:solidFill>
              </a:rPr>
              <a:t>Reporting</a:t>
            </a:r>
            <a:endParaRPr lang="en-GB" sz="1600" dirty="0">
              <a:solidFill>
                <a:srgbClr val="FFFFFF"/>
              </a:solidFill>
            </a:endParaRPr>
          </a:p>
        </p:txBody>
      </p:sp>
      <p:sp>
        <p:nvSpPr>
          <p:cNvPr id="23" name="Oval 22"/>
          <p:cNvSpPr/>
          <p:nvPr/>
        </p:nvSpPr>
        <p:spPr>
          <a:xfrm>
            <a:off x="683568" y="4437112"/>
            <a:ext cx="3024336" cy="1296144"/>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4" name="Oval 23"/>
          <p:cNvSpPr/>
          <p:nvPr/>
        </p:nvSpPr>
        <p:spPr>
          <a:xfrm>
            <a:off x="5760132" y="4437112"/>
            <a:ext cx="3024336" cy="1296144"/>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extLst>
      <p:ext uri="{BB962C8B-B14F-4D97-AF65-F5344CB8AC3E}">
        <p14:creationId xmlns:p14="http://schemas.microsoft.com/office/powerpoint/2010/main" val="3119009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349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BBH_CONTENT 2">
  <a:themeElements>
    <a:clrScheme name="BBH 2">
      <a:dk1>
        <a:srgbClr val="3B3B3B"/>
      </a:dk1>
      <a:lt1>
        <a:sysClr val="window" lastClr="FFFFFF"/>
      </a:lt1>
      <a:dk2>
        <a:srgbClr val="C00000"/>
      </a:dk2>
      <a:lt2>
        <a:srgbClr val="BFBFBF"/>
      </a:lt2>
      <a:accent1>
        <a:srgbClr val="21578A"/>
      </a:accent1>
      <a:accent2>
        <a:srgbClr val="ACC0C6"/>
      </a:accent2>
      <a:accent3>
        <a:srgbClr val="F2AF00"/>
      </a:accent3>
      <a:accent4>
        <a:srgbClr val="D9D9D9"/>
      </a:accent4>
      <a:accent5>
        <a:srgbClr val="595959"/>
      </a:accent5>
      <a:accent6>
        <a:srgbClr val="D2DCDF"/>
      </a:accent6>
      <a:hlink>
        <a:srgbClr val="4D4F53"/>
      </a:hlink>
      <a:folHlink>
        <a:srgbClr val="C60C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lgn="l">
          <a:defRPr sz="2000" dirty="0" smtClean="0">
            <a:latin typeface="+mn-lt"/>
          </a:defRPr>
        </a:defPPr>
      </a:lstStyle>
    </a:txDef>
  </a:objectDefaults>
  <a:extraClrSchemeLst>
    <a:extraClrScheme>
      <a:clrScheme name="BBH_CONTENT 2 1">
        <a:dk1>
          <a:srgbClr val="000000"/>
        </a:dk1>
        <a:lt1>
          <a:srgbClr val="FFFFFF"/>
        </a:lt1>
        <a:dk2>
          <a:srgbClr val="C0000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BBH_CONTENT 2 2">
        <a:dk1>
          <a:srgbClr val="000000"/>
        </a:dk1>
        <a:lt1>
          <a:srgbClr val="FFFFFF"/>
        </a:lt1>
        <a:dk2>
          <a:srgbClr val="C60C3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1">
        <a:dk1>
          <a:srgbClr val="000000"/>
        </a:dk1>
        <a:lt1>
          <a:srgbClr val="FFFFFF"/>
        </a:lt1>
        <a:dk2>
          <a:srgbClr val="C0000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2">
        <a:dk1>
          <a:srgbClr val="000000"/>
        </a:dk1>
        <a:lt1>
          <a:srgbClr val="FFFFFF"/>
        </a:lt1>
        <a:dk2>
          <a:srgbClr val="C60C3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3">
        <a:dk1>
          <a:srgbClr val="000000"/>
        </a:dk1>
        <a:lt1>
          <a:srgbClr val="FFFFFF"/>
        </a:lt1>
        <a:dk2>
          <a:srgbClr val="FFFFFF"/>
        </a:dk2>
        <a:lt2>
          <a:srgbClr val="A5A5A5"/>
        </a:lt2>
        <a:accent1>
          <a:srgbClr val="ACC0C6"/>
        </a:accent1>
        <a:accent2>
          <a:srgbClr val="21578A"/>
        </a:accent2>
        <a:accent3>
          <a:srgbClr val="FFFFFF"/>
        </a:accent3>
        <a:accent4>
          <a:srgbClr val="000000"/>
        </a:accent4>
        <a:accent5>
          <a:srgbClr val="D2DCDF"/>
        </a:accent5>
        <a:accent6>
          <a:srgbClr val="1D4E7D"/>
        </a:accent6>
        <a:hlink>
          <a:srgbClr val="C60C30"/>
        </a:hlink>
        <a:folHlink>
          <a:srgbClr val="59595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5_BBH_CONTENT 2">
  <a:themeElements>
    <a:clrScheme name="BBH 2">
      <a:dk1>
        <a:srgbClr val="3B3B3B"/>
      </a:dk1>
      <a:lt1>
        <a:sysClr val="window" lastClr="FFFFFF"/>
      </a:lt1>
      <a:dk2>
        <a:srgbClr val="C00000"/>
      </a:dk2>
      <a:lt2>
        <a:srgbClr val="BFBFBF"/>
      </a:lt2>
      <a:accent1>
        <a:srgbClr val="21578A"/>
      </a:accent1>
      <a:accent2>
        <a:srgbClr val="ACC0C6"/>
      </a:accent2>
      <a:accent3>
        <a:srgbClr val="F2AF00"/>
      </a:accent3>
      <a:accent4>
        <a:srgbClr val="D9D9D9"/>
      </a:accent4>
      <a:accent5>
        <a:srgbClr val="595959"/>
      </a:accent5>
      <a:accent6>
        <a:srgbClr val="D2DCDF"/>
      </a:accent6>
      <a:hlink>
        <a:srgbClr val="4D4F53"/>
      </a:hlink>
      <a:folHlink>
        <a:srgbClr val="C60C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lgn="l">
          <a:defRPr sz="2000" dirty="0" smtClean="0">
            <a:latin typeface="+mn-lt"/>
          </a:defRPr>
        </a:defPPr>
      </a:lstStyle>
    </a:txDef>
  </a:objectDefaults>
  <a:extraClrSchemeLst>
    <a:extraClrScheme>
      <a:clrScheme name="BBH_CONTENT 2 1">
        <a:dk1>
          <a:srgbClr val="000000"/>
        </a:dk1>
        <a:lt1>
          <a:srgbClr val="FFFFFF"/>
        </a:lt1>
        <a:dk2>
          <a:srgbClr val="C0000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BBH_CONTENT 2 2">
        <a:dk1>
          <a:srgbClr val="000000"/>
        </a:dk1>
        <a:lt1>
          <a:srgbClr val="FFFFFF"/>
        </a:lt1>
        <a:dk2>
          <a:srgbClr val="C60C3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1">
        <a:dk1>
          <a:srgbClr val="000000"/>
        </a:dk1>
        <a:lt1>
          <a:srgbClr val="FFFFFF"/>
        </a:lt1>
        <a:dk2>
          <a:srgbClr val="C0000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2">
        <a:dk1>
          <a:srgbClr val="000000"/>
        </a:dk1>
        <a:lt1>
          <a:srgbClr val="FFFFFF"/>
        </a:lt1>
        <a:dk2>
          <a:srgbClr val="C60C3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3">
        <a:dk1>
          <a:srgbClr val="000000"/>
        </a:dk1>
        <a:lt1>
          <a:srgbClr val="FFFFFF"/>
        </a:lt1>
        <a:dk2>
          <a:srgbClr val="FFFFFF"/>
        </a:dk2>
        <a:lt2>
          <a:srgbClr val="A5A5A5"/>
        </a:lt2>
        <a:accent1>
          <a:srgbClr val="ACC0C6"/>
        </a:accent1>
        <a:accent2>
          <a:srgbClr val="21578A"/>
        </a:accent2>
        <a:accent3>
          <a:srgbClr val="FFFFFF"/>
        </a:accent3>
        <a:accent4>
          <a:srgbClr val="000000"/>
        </a:accent4>
        <a:accent5>
          <a:srgbClr val="D2DCDF"/>
        </a:accent5>
        <a:accent6>
          <a:srgbClr val="1D4E7D"/>
        </a:accent6>
        <a:hlink>
          <a:srgbClr val="C60C30"/>
        </a:hlink>
        <a:folHlink>
          <a:srgbClr val="59595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BH_PPT_TEMPLATE">
  <a:themeElements>
    <a:clrScheme name="BBH">
      <a:dk1>
        <a:srgbClr val="3F454F"/>
      </a:dk1>
      <a:lt1>
        <a:srgbClr val="FFFFFF"/>
      </a:lt1>
      <a:dk2>
        <a:srgbClr val="DEDFE0"/>
      </a:dk2>
      <a:lt2>
        <a:srgbClr val="B3B3B7"/>
      </a:lt2>
      <a:accent1>
        <a:srgbClr val="7D9BC0"/>
      </a:accent1>
      <a:accent2>
        <a:srgbClr val="1E4164"/>
      </a:accent2>
      <a:accent3>
        <a:srgbClr val="768693"/>
      </a:accent3>
      <a:accent4>
        <a:srgbClr val="E0AA0F"/>
      </a:accent4>
      <a:accent5>
        <a:srgbClr val="CF102D"/>
      </a:accent5>
      <a:accent6>
        <a:srgbClr val="76BD22"/>
      </a:accent6>
      <a:hlink>
        <a:srgbClr val="008996"/>
      </a:hlink>
      <a:folHlink>
        <a:srgbClr val="008FBF"/>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635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lumMod val="75000"/>
            </a:schemeClr>
          </a:solidFill>
        </a:ln>
      </a:spPr>
      <a:bodyPr/>
      <a:lstStyle/>
      <a:style>
        <a:lnRef idx="1">
          <a:schemeClr val="accent6"/>
        </a:lnRef>
        <a:fillRef idx="0">
          <a:schemeClr val="accent6"/>
        </a:fillRef>
        <a:effectRef idx="0">
          <a:schemeClr val="accent6"/>
        </a:effectRef>
        <a:fontRef idx="minor">
          <a:schemeClr val="tx1"/>
        </a:fontRef>
      </a:style>
    </a:lnDef>
    <a:txDef>
      <a:spPr>
        <a:noFill/>
      </a:spPr>
      <a:bodyPr wrap="square" rtlCol="0">
        <a:spAutoFit/>
      </a:bodyPr>
      <a:lstStyle>
        <a:defPPr>
          <a:defRPr sz="1600" dirty="0">
            <a:latin typeface="+mn-lt"/>
          </a:defRPr>
        </a:defPPr>
      </a:lstStyle>
    </a:txDef>
  </a:objectDefaults>
  <a:extraClrSchemeLst/>
</a:theme>
</file>

<file path=ppt/theme/theme5.xml><?xml version="1.0" encoding="utf-8"?>
<a:theme xmlns:a="http://schemas.openxmlformats.org/drawingml/2006/main" name="16_BBH_CONTENT 2">
  <a:themeElements>
    <a:clrScheme name="BBH 2">
      <a:dk1>
        <a:srgbClr val="3B3B3B"/>
      </a:dk1>
      <a:lt1>
        <a:sysClr val="window" lastClr="FFFFFF"/>
      </a:lt1>
      <a:dk2>
        <a:srgbClr val="C00000"/>
      </a:dk2>
      <a:lt2>
        <a:srgbClr val="BFBFBF"/>
      </a:lt2>
      <a:accent1>
        <a:srgbClr val="21578A"/>
      </a:accent1>
      <a:accent2>
        <a:srgbClr val="ACC0C6"/>
      </a:accent2>
      <a:accent3>
        <a:srgbClr val="F2AF00"/>
      </a:accent3>
      <a:accent4>
        <a:srgbClr val="D9D9D9"/>
      </a:accent4>
      <a:accent5>
        <a:srgbClr val="595959"/>
      </a:accent5>
      <a:accent6>
        <a:srgbClr val="D2DCDF"/>
      </a:accent6>
      <a:hlink>
        <a:srgbClr val="4D4F53"/>
      </a:hlink>
      <a:folHlink>
        <a:srgbClr val="C60C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lgn="l">
          <a:defRPr sz="2000" dirty="0" smtClean="0">
            <a:latin typeface="+mn-lt"/>
          </a:defRPr>
        </a:defPPr>
      </a:lstStyle>
    </a:txDef>
  </a:objectDefaults>
  <a:extraClrSchemeLst>
    <a:extraClrScheme>
      <a:clrScheme name="BBH_CONTENT 2 1">
        <a:dk1>
          <a:srgbClr val="000000"/>
        </a:dk1>
        <a:lt1>
          <a:srgbClr val="FFFFFF"/>
        </a:lt1>
        <a:dk2>
          <a:srgbClr val="C0000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BBH_CONTENT 2 2">
        <a:dk1>
          <a:srgbClr val="000000"/>
        </a:dk1>
        <a:lt1>
          <a:srgbClr val="FFFFFF"/>
        </a:lt1>
        <a:dk2>
          <a:srgbClr val="C60C3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1">
        <a:dk1>
          <a:srgbClr val="000000"/>
        </a:dk1>
        <a:lt1>
          <a:srgbClr val="FFFFFF"/>
        </a:lt1>
        <a:dk2>
          <a:srgbClr val="C0000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2">
        <a:dk1>
          <a:srgbClr val="000000"/>
        </a:dk1>
        <a:lt1>
          <a:srgbClr val="FFFFFF"/>
        </a:lt1>
        <a:dk2>
          <a:srgbClr val="C60C3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3">
        <a:dk1>
          <a:srgbClr val="000000"/>
        </a:dk1>
        <a:lt1>
          <a:srgbClr val="FFFFFF"/>
        </a:lt1>
        <a:dk2>
          <a:srgbClr val="FFFFFF"/>
        </a:dk2>
        <a:lt2>
          <a:srgbClr val="A5A5A5"/>
        </a:lt2>
        <a:accent1>
          <a:srgbClr val="ACC0C6"/>
        </a:accent1>
        <a:accent2>
          <a:srgbClr val="21578A"/>
        </a:accent2>
        <a:accent3>
          <a:srgbClr val="FFFFFF"/>
        </a:accent3>
        <a:accent4>
          <a:srgbClr val="000000"/>
        </a:accent4>
        <a:accent5>
          <a:srgbClr val="D2DCDF"/>
        </a:accent5>
        <a:accent6>
          <a:srgbClr val="1D4E7D"/>
        </a:accent6>
        <a:hlink>
          <a:srgbClr val="C60C30"/>
        </a:hlink>
        <a:folHlink>
          <a:srgbClr val="59595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7_BBH_CONTENT 2">
  <a:themeElements>
    <a:clrScheme name="BBH 2">
      <a:dk1>
        <a:srgbClr val="3B3B3B"/>
      </a:dk1>
      <a:lt1>
        <a:sysClr val="window" lastClr="FFFFFF"/>
      </a:lt1>
      <a:dk2>
        <a:srgbClr val="C00000"/>
      </a:dk2>
      <a:lt2>
        <a:srgbClr val="BFBFBF"/>
      </a:lt2>
      <a:accent1>
        <a:srgbClr val="21578A"/>
      </a:accent1>
      <a:accent2>
        <a:srgbClr val="ACC0C6"/>
      </a:accent2>
      <a:accent3>
        <a:srgbClr val="F2AF00"/>
      </a:accent3>
      <a:accent4>
        <a:srgbClr val="D9D9D9"/>
      </a:accent4>
      <a:accent5>
        <a:srgbClr val="595959"/>
      </a:accent5>
      <a:accent6>
        <a:srgbClr val="D2DCDF"/>
      </a:accent6>
      <a:hlink>
        <a:srgbClr val="4D4F53"/>
      </a:hlink>
      <a:folHlink>
        <a:srgbClr val="C60C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lgn="l">
          <a:defRPr sz="2000" dirty="0" smtClean="0">
            <a:latin typeface="+mn-lt"/>
          </a:defRPr>
        </a:defPPr>
      </a:lstStyle>
    </a:txDef>
  </a:objectDefaults>
  <a:extraClrSchemeLst>
    <a:extraClrScheme>
      <a:clrScheme name="BBH_CONTENT 2 1">
        <a:dk1>
          <a:srgbClr val="000000"/>
        </a:dk1>
        <a:lt1>
          <a:srgbClr val="FFFFFF"/>
        </a:lt1>
        <a:dk2>
          <a:srgbClr val="C0000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BBH_CONTENT 2 2">
        <a:dk1>
          <a:srgbClr val="000000"/>
        </a:dk1>
        <a:lt1>
          <a:srgbClr val="FFFFFF"/>
        </a:lt1>
        <a:dk2>
          <a:srgbClr val="C60C3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1">
        <a:dk1>
          <a:srgbClr val="000000"/>
        </a:dk1>
        <a:lt1>
          <a:srgbClr val="FFFFFF"/>
        </a:lt1>
        <a:dk2>
          <a:srgbClr val="C0000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2">
        <a:dk1>
          <a:srgbClr val="000000"/>
        </a:dk1>
        <a:lt1>
          <a:srgbClr val="FFFFFF"/>
        </a:lt1>
        <a:dk2>
          <a:srgbClr val="C60C30"/>
        </a:dk2>
        <a:lt2>
          <a:srgbClr val="A5A5A5"/>
        </a:lt2>
        <a:accent1>
          <a:srgbClr val="5982B3"/>
        </a:accent1>
        <a:accent2>
          <a:srgbClr val="76953F"/>
        </a:accent2>
        <a:accent3>
          <a:srgbClr val="FFFFFF"/>
        </a:accent3>
        <a:accent4>
          <a:srgbClr val="000000"/>
        </a:accent4>
        <a:accent5>
          <a:srgbClr val="B5C1D6"/>
        </a:accent5>
        <a:accent6>
          <a:srgbClr val="6A8738"/>
        </a:accent6>
        <a:hlink>
          <a:srgbClr val="4B656D"/>
        </a:hlink>
        <a:folHlink>
          <a:srgbClr val="6D2D41"/>
        </a:folHlink>
      </a:clrScheme>
      <a:clrMap bg1="lt1" tx1="dk1" bg2="lt2" tx2="dk2" accent1="accent1" accent2="accent2" accent3="accent3" accent4="accent4" accent5="accent5" accent6="accent6" hlink="hlink" folHlink="folHlink"/>
    </a:extraClrScheme>
    <a:extraClrScheme>
      <a:clrScheme name="9_BBH_CONTENT 2 3">
        <a:dk1>
          <a:srgbClr val="000000"/>
        </a:dk1>
        <a:lt1>
          <a:srgbClr val="FFFFFF"/>
        </a:lt1>
        <a:dk2>
          <a:srgbClr val="FFFFFF"/>
        </a:dk2>
        <a:lt2>
          <a:srgbClr val="A5A5A5"/>
        </a:lt2>
        <a:accent1>
          <a:srgbClr val="ACC0C6"/>
        </a:accent1>
        <a:accent2>
          <a:srgbClr val="21578A"/>
        </a:accent2>
        <a:accent3>
          <a:srgbClr val="FFFFFF"/>
        </a:accent3>
        <a:accent4>
          <a:srgbClr val="000000"/>
        </a:accent4>
        <a:accent5>
          <a:srgbClr val="D2DCDF"/>
        </a:accent5>
        <a:accent6>
          <a:srgbClr val="1D4E7D"/>
        </a:accent6>
        <a:hlink>
          <a:srgbClr val="C60C30"/>
        </a:hlink>
        <a:folHlink>
          <a:srgbClr val="59595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BH_PPT_TEMPLATE">
  <a:themeElements>
    <a:clrScheme name="BBH">
      <a:dk1>
        <a:srgbClr val="3F454F"/>
      </a:dk1>
      <a:lt1>
        <a:srgbClr val="FFFFFF"/>
      </a:lt1>
      <a:dk2>
        <a:srgbClr val="DEDFE0"/>
      </a:dk2>
      <a:lt2>
        <a:srgbClr val="B3B3B7"/>
      </a:lt2>
      <a:accent1>
        <a:srgbClr val="7D9BC0"/>
      </a:accent1>
      <a:accent2>
        <a:srgbClr val="1E4164"/>
      </a:accent2>
      <a:accent3>
        <a:srgbClr val="768693"/>
      </a:accent3>
      <a:accent4>
        <a:srgbClr val="E0AA0F"/>
      </a:accent4>
      <a:accent5>
        <a:srgbClr val="CF102D"/>
      </a:accent5>
      <a:accent6>
        <a:srgbClr val="76BD22"/>
      </a:accent6>
      <a:hlink>
        <a:srgbClr val="008996"/>
      </a:hlink>
      <a:folHlink>
        <a:srgbClr val="008FBF"/>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635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lumMod val="75000"/>
            </a:schemeClr>
          </a:solidFill>
        </a:ln>
      </a:spPr>
      <a:bodyPr/>
      <a:lstStyle/>
      <a:style>
        <a:lnRef idx="1">
          <a:schemeClr val="accent6"/>
        </a:lnRef>
        <a:fillRef idx="0">
          <a:schemeClr val="accent6"/>
        </a:fillRef>
        <a:effectRef idx="0">
          <a:schemeClr val="accent6"/>
        </a:effectRef>
        <a:fontRef idx="minor">
          <a:schemeClr val="tx1"/>
        </a:fontRef>
      </a:style>
    </a:lnDef>
    <a:txDef>
      <a:spPr>
        <a:noFill/>
      </a:spPr>
      <a:bodyPr wrap="square" rtlCol="0">
        <a:spAutoFit/>
      </a:bodyPr>
      <a:lstStyle>
        <a:defPPr>
          <a:defRPr sz="1600" dirty="0">
            <a:latin typeface="+mn-lt"/>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1600</TotalTime>
  <Words>831</Words>
  <Application>Microsoft Office PowerPoint</Application>
  <PresentationFormat>On-screen Show (4:3)</PresentationFormat>
  <Paragraphs>97</Paragraphs>
  <Slides>7</Slides>
  <Notes>1</Notes>
  <HiddenSlides>0</HiddenSlides>
  <MMClips>0</MMClips>
  <ScaleCrop>false</ScaleCrop>
  <HeadingPairs>
    <vt:vector size="4" baseType="variant">
      <vt:variant>
        <vt:lpstr>Theme</vt:lpstr>
      </vt:variant>
      <vt:variant>
        <vt:i4>7</vt:i4>
      </vt:variant>
      <vt:variant>
        <vt:lpstr>Slide Titles</vt:lpstr>
      </vt:variant>
      <vt:variant>
        <vt:i4>7</vt:i4>
      </vt:variant>
    </vt:vector>
  </HeadingPairs>
  <TitlesOfParts>
    <vt:vector size="14" baseType="lpstr">
      <vt:lpstr>Office Theme</vt:lpstr>
      <vt:lpstr>14_BBH_CONTENT 2</vt:lpstr>
      <vt:lpstr>15_BBH_CONTENT 2</vt:lpstr>
      <vt:lpstr>BBH_PPT_TEMPLATE</vt:lpstr>
      <vt:lpstr>16_BBH_CONTENT 2</vt:lpstr>
      <vt:lpstr>17_BBH_CONTENT 2</vt:lpstr>
      <vt:lpstr>1_BBH_PPT_TEMPLATE</vt:lpstr>
      <vt:lpstr>FATCA Update</vt:lpstr>
      <vt:lpstr>FA</vt:lpstr>
      <vt:lpstr>Overview: What is FATCA?</vt:lpstr>
      <vt:lpstr>FATCA Emphasis</vt:lpstr>
      <vt:lpstr>PowerPoint Presentation</vt:lpstr>
      <vt:lpstr>Global FATCA- Impact of Common Reporting Standards  (CRS) on Financial Institutions</vt:lpstr>
      <vt:lpstr>PowerPoint Presentation</vt:lpstr>
    </vt:vector>
  </TitlesOfParts>
  <Company>BBH &amp;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8966 Reporting Flow</dc:title>
  <dc:creator>bs51706</dc:creator>
  <cp:lastModifiedBy>Pasricha, Vandana</cp:lastModifiedBy>
  <cp:revision>87</cp:revision>
  <dcterms:created xsi:type="dcterms:W3CDTF">2015-02-24T16:13:27Z</dcterms:created>
  <dcterms:modified xsi:type="dcterms:W3CDTF">2015-05-06T21:13:27Z</dcterms:modified>
</cp:coreProperties>
</file>