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7.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5"/>
    <p:sldMasterId id="2147483692" r:id="rId6"/>
    <p:sldMasterId id="2147483715" r:id="rId7"/>
    <p:sldMasterId id="2147483738" r:id="rId8"/>
    <p:sldMasterId id="2147483769" r:id="rId9"/>
    <p:sldMasterId id="2147483781" r:id="rId10"/>
    <p:sldMasterId id="2147483793" r:id="rId11"/>
    <p:sldMasterId id="2147483805" r:id="rId12"/>
  </p:sldMasterIdLst>
  <p:notesMasterIdLst>
    <p:notesMasterId r:id="rId19"/>
  </p:notesMasterIdLst>
  <p:handoutMasterIdLst>
    <p:handoutMasterId r:id="rId20"/>
  </p:handoutMasterIdLst>
  <p:sldIdLst>
    <p:sldId id="324" r:id="rId13"/>
    <p:sldId id="403" r:id="rId14"/>
    <p:sldId id="395" r:id="rId15"/>
    <p:sldId id="398" r:id="rId16"/>
    <p:sldId id="404" r:id="rId17"/>
    <p:sldId id="385" r:id="rId18"/>
  </p:sldIdLst>
  <p:sldSz cx="10801350" cy="6076950"/>
  <p:notesSz cx="6883400" cy="99060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 id="1" name="MORIOKA Mieko" initials="MM" lastIdx="2" clrIdx="1"/>
  <p:cmAuthor id="2" name="WONG Melissa" initials="WM"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6D62"/>
    <a:srgbClr val="D6001A"/>
    <a:srgbClr val="FFC000"/>
    <a:srgbClr val="F0AB00"/>
    <a:srgbClr val="318F8D"/>
    <a:srgbClr val="065C53"/>
    <a:srgbClr val="660066"/>
    <a:srgbClr val="009BBB"/>
    <a:srgbClr val="88D0C8"/>
    <a:srgbClr val="F28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7513" autoAdjust="0"/>
  </p:normalViewPr>
  <p:slideViewPr>
    <p:cSldViewPr snapToGrid="0">
      <p:cViewPr varScale="1">
        <p:scale>
          <a:sx n="129" d="100"/>
          <a:sy n="129" d="100"/>
        </p:scale>
        <p:origin x="-300" y="-84"/>
      </p:cViewPr>
      <p:guideLst>
        <p:guide orient="horz" pos="3502"/>
        <p:guide orient="horz" pos="368"/>
        <p:guide orient="horz" pos="805"/>
        <p:guide pos="266"/>
        <p:guide pos="66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80" d="100"/>
        <a:sy n="80" d="100"/>
      </p:scale>
      <p:origin x="0" y="2238"/>
    </p:cViewPr>
  </p:sorterViewPr>
  <p:notesViewPr>
    <p:cSldViewPr snapToGrid="0">
      <p:cViewPr varScale="1">
        <p:scale>
          <a:sx n="78" d="100"/>
          <a:sy n="78" d="100"/>
        </p:scale>
        <p:origin x="-1008" y="-72"/>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141288" y="742950"/>
            <a:ext cx="6600825"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56" algn="l" rtl="0" fontAlgn="base">
      <a:spcBef>
        <a:spcPct val="30000"/>
      </a:spcBef>
      <a:spcAft>
        <a:spcPct val="0"/>
      </a:spcAft>
      <a:defRPr sz="1400" kern="1200">
        <a:solidFill>
          <a:schemeClr val="tx1"/>
        </a:solidFill>
        <a:latin typeface="Times New Roman" pitchFamily="18" charset="0"/>
        <a:ea typeface="+mn-ea"/>
        <a:cs typeface="+mn-cs"/>
      </a:defRPr>
    </a:lvl2pPr>
    <a:lvl3pPr marL="1079708" algn="l" rtl="0" fontAlgn="base">
      <a:spcBef>
        <a:spcPct val="30000"/>
      </a:spcBef>
      <a:spcAft>
        <a:spcPct val="0"/>
      </a:spcAft>
      <a:defRPr sz="1400" kern="1200">
        <a:solidFill>
          <a:schemeClr val="tx1"/>
        </a:solidFill>
        <a:latin typeface="Times New Roman" pitchFamily="18" charset="0"/>
        <a:ea typeface="+mn-ea"/>
        <a:cs typeface="+mn-cs"/>
      </a:defRPr>
    </a:lvl3pPr>
    <a:lvl4pPr marL="1619564" algn="l" rtl="0" fontAlgn="base">
      <a:spcBef>
        <a:spcPct val="30000"/>
      </a:spcBef>
      <a:spcAft>
        <a:spcPct val="0"/>
      </a:spcAft>
      <a:defRPr sz="1400" kern="1200">
        <a:solidFill>
          <a:schemeClr val="tx1"/>
        </a:solidFill>
        <a:latin typeface="Times New Roman" pitchFamily="18" charset="0"/>
        <a:ea typeface="+mn-ea"/>
        <a:cs typeface="+mn-cs"/>
      </a:defRPr>
    </a:lvl4pPr>
    <a:lvl5pPr marL="2159418" algn="l" rtl="0" fontAlgn="base">
      <a:spcBef>
        <a:spcPct val="30000"/>
      </a:spcBef>
      <a:spcAft>
        <a:spcPct val="0"/>
      </a:spcAft>
      <a:defRPr sz="1400" kern="1200">
        <a:solidFill>
          <a:schemeClr val="tx1"/>
        </a:solidFill>
        <a:latin typeface="Times New Roman" pitchFamily="18" charset="0"/>
        <a:ea typeface="+mn-ea"/>
        <a:cs typeface="+mn-cs"/>
      </a:defRPr>
    </a:lvl5pPr>
    <a:lvl6pPr marL="2699273" algn="l" defTabSz="1079708" rtl="0" eaLnBrk="1" latinLnBrk="0" hangingPunct="1">
      <a:defRPr sz="1400" kern="1200">
        <a:solidFill>
          <a:schemeClr val="tx1"/>
        </a:solidFill>
        <a:latin typeface="+mn-lt"/>
        <a:ea typeface="+mn-ea"/>
        <a:cs typeface="+mn-cs"/>
      </a:defRPr>
    </a:lvl6pPr>
    <a:lvl7pPr marL="3239127" algn="l" defTabSz="1079708" rtl="0" eaLnBrk="1" latinLnBrk="0" hangingPunct="1">
      <a:defRPr sz="1400" kern="1200">
        <a:solidFill>
          <a:schemeClr val="tx1"/>
        </a:solidFill>
        <a:latin typeface="+mn-lt"/>
        <a:ea typeface="+mn-ea"/>
        <a:cs typeface="+mn-cs"/>
      </a:defRPr>
    </a:lvl7pPr>
    <a:lvl8pPr marL="3778982" algn="l" defTabSz="1079708" rtl="0" eaLnBrk="1" latinLnBrk="0" hangingPunct="1">
      <a:defRPr sz="1400" kern="1200">
        <a:solidFill>
          <a:schemeClr val="tx1"/>
        </a:solidFill>
        <a:latin typeface="+mn-lt"/>
        <a:ea typeface="+mn-ea"/>
        <a:cs typeface="+mn-cs"/>
      </a:defRPr>
    </a:lvl8pPr>
    <a:lvl9pPr marL="4318837" algn="l" defTabSz="107970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42950"/>
            <a:ext cx="6600825" cy="371475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a:p>
        </p:txBody>
      </p:sp>
    </p:spTree>
    <p:extLst>
      <p:ext uri="{BB962C8B-B14F-4D97-AF65-F5344CB8AC3E}">
        <p14:creationId xmlns:p14="http://schemas.microsoft.com/office/powerpoint/2010/main" val="2321689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76288"/>
            <a:ext cx="6600825" cy="3714750"/>
          </a:xfrm>
          <a:prstGeom prst="rect">
            <a:avLst/>
          </a:prstGeom>
        </p:spPr>
      </p:sp>
      <p:sp>
        <p:nvSpPr>
          <p:cNvPr id="3" name="Notes Placeholder 2"/>
          <p:cNvSpPr>
            <a:spLocks noGrp="1"/>
          </p:cNvSpPr>
          <p:nvPr>
            <p:ph type="body" idx="1"/>
          </p:nvPr>
        </p:nvSpPr>
        <p:spPr>
          <a:xfrm>
            <a:off x="129333" y="4664970"/>
            <a:ext cx="6624735" cy="4824535"/>
          </a:xfrm>
          <a:prstGeom prst="rect">
            <a:avLst/>
          </a:prstGeom>
        </p:spPr>
        <p:txBody>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3900489" y="9633520"/>
            <a:ext cx="2982912" cy="272480"/>
          </a:xfrm>
          <a:prstGeom prst="rect">
            <a:avLst/>
          </a:prstGeom>
        </p:spPr>
        <p:txBody>
          <a:bodyPr/>
          <a:lstStyle/>
          <a:p>
            <a:fld id="{CF25249E-1E51-4E7D-A7EE-849F86720824}" type="slidenum">
              <a:rPr lang="en-GB" smtClean="0"/>
              <a:pPr/>
              <a:t>6</a:t>
            </a:fld>
            <a:endParaRPr lang="en-GB"/>
          </a:p>
        </p:txBody>
      </p:sp>
    </p:spTree>
    <p:extLst>
      <p:ext uri="{BB962C8B-B14F-4D97-AF65-F5344CB8AC3E}">
        <p14:creationId xmlns:p14="http://schemas.microsoft.com/office/powerpoint/2010/main" val="368097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5"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28" name="Text Placeholder 4"/>
          <p:cNvSpPr>
            <a:spLocks noGrp="1"/>
          </p:cNvSpPr>
          <p:nvPr>
            <p:ph type="body" sz="quarter" idx="12" hasCustomPrompt="1"/>
          </p:nvPr>
        </p:nvSpPr>
        <p:spPr>
          <a:xfrm>
            <a:off x="2592364" y="4898445"/>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30" name="Text Placeholder 4"/>
          <p:cNvSpPr>
            <a:spLocks noGrp="1"/>
          </p:cNvSpPr>
          <p:nvPr>
            <p:ph type="body" sz="quarter" idx="13" hasCustomPrompt="1"/>
          </p:nvPr>
        </p:nvSpPr>
        <p:spPr>
          <a:xfrm>
            <a:off x="2592368" y="3818324"/>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8" y="1022255"/>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9" name="Text Placeholder 2"/>
          <p:cNvSpPr>
            <a:spLocks noGrp="1"/>
          </p:cNvSpPr>
          <p:nvPr>
            <p:ph type="body" idx="14" hasCustomPrompt="1"/>
          </p:nvPr>
        </p:nvSpPr>
        <p:spPr>
          <a:xfrm>
            <a:off x="5527888" y="1022255"/>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0" name="Text Placeholder 2"/>
          <p:cNvSpPr>
            <a:spLocks noGrp="1"/>
          </p:cNvSpPr>
          <p:nvPr>
            <p:ph type="body" idx="15" hasCustomPrompt="1"/>
          </p:nvPr>
        </p:nvSpPr>
        <p:spPr>
          <a:xfrm>
            <a:off x="8106760" y="1022255"/>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1" name="Text Placeholder 2"/>
          <p:cNvSpPr>
            <a:spLocks noGrp="1"/>
          </p:cNvSpPr>
          <p:nvPr>
            <p:ph type="body" idx="16" hasCustomPrompt="1"/>
          </p:nvPr>
        </p:nvSpPr>
        <p:spPr>
          <a:xfrm>
            <a:off x="280520" y="1022255"/>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Tree>
    <p:extLst>
      <p:ext uri="{BB962C8B-B14F-4D97-AF65-F5344CB8AC3E}">
        <p14:creationId xmlns:p14="http://schemas.microsoft.com/office/powerpoint/2010/main" val="2326656055"/>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3905003"/>
            <a:ext cx="9181148" cy="12069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575671"/>
            <a:ext cx="9181148" cy="132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0F2E00BC-2038-4A02-8E58-C064EC14C41D}"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53391025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124" y="1623334"/>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698" y="1623334"/>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EF56451C-E0A2-4D88-BE0B-7867EA733F30}"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42242645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8" y="243360"/>
            <a:ext cx="9721215" cy="1012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360281"/>
            <a:ext cx="4772472"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1927181"/>
            <a:ext cx="4772472"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6" y="1360281"/>
            <a:ext cx="4774347"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36" y="1927181"/>
            <a:ext cx="4774347"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51C62CFF-E97E-47F6-A255-759ED652DDA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80887373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D19D9202-4890-4E58-94BF-D2477459B591}"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08081452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3A16CF6-1E94-4A69-A3F5-3411A76B1662}"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64950612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8" y="241953"/>
            <a:ext cx="3553570" cy="102970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28" y="241953"/>
            <a:ext cx="6038255" cy="51865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8" y="1271659"/>
            <a:ext cx="3553570" cy="41568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E64EDBA0-F73E-4B00-99E7-B08D0055A14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72162159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253865"/>
            <a:ext cx="6480810" cy="50219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542987"/>
            <a:ext cx="6480810" cy="3646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117140" y="4756058"/>
            <a:ext cx="6480810" cy="7131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DAFF1B4-0041-4B41-AC99-3E208969AD5A}"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32909287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2066B30-5966-4269-94BA-8EC2DAD55E8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44766546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0968" y="472652"/>
            <a:ext cx="2250281" cy="49966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124" y="472652"/>
            <a:ext cx="6570821" cy="49966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A09822E1-22CC-48CA-B4BE-758D536E3A6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88575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20160229 FCC_Roadmap_Clients_Meetings_Asia</a:t>
            </a:r>
            <a:endParaRPr lang="en-GB" dirty="0"/>
          </a:p>
        </p:txBody>
      </p:sp>
      <p:sp>
        <p:nvSpPr>
          <p:cNvPr id="5" name="Slide Number Placeholder 4"/>
          <p:cNvSpPr>
            <a:spLocks noGrp="1"/>
          </p:cNvSpPr>
          <p:nvPr>
            <p:ph type="sldNum" sz="quarter" idx="11"/>
          </p:nvPr>
        </p:nvSpPr>
        <p:spPr>
          <a:xfrm>
            <a:off x="9823254"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9" y="301628"/>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23" y="5558759"/>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20160229 FCC_Roadmap_Clients_Meetings_Asia</a:t>
            </a:r>
            <a:endParaRPr lang="en-GB" dirty="0"/>
          </a:p>
        </p:txBody>
      </p:sp>
      <p:sp>
        <p:nvSpPr>
          <p:cNvPr id="5" name="Slide Number Placeholder 4"/>
          <p:cNvSpPr>
            <a:spLocks noGrp="1"/>
          </p:cNvSpPr>
          <p:nvPr>
            <p:ph type="sldNum" sz="quarter" idx="11"/>
          </p:nvPr>
        </p:nvSpPr>
        <p:spPr>
          <a:xfrm>
            <a:off x="9823254"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9" y="301628"/>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23" y="5558759"/>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20160229 FCC_Roadmap_Clients_Meetings_Asia</a:t>
            </a:r>
            <a:endParaRPr lang="en-GB" dirty="0"/>
          </a:p>
        </p:txBody>
      </p:sp>
      <p:sp>
        <p:nvSpPr>
          <p:cNvPr id="5" name="Slide Number Placeholder 4"/>
          <p:cNvSpPr>
            <a:spLocks noGrp="1"/>
          </p:cNvSpPr>
          <p:nvPr>
            <p:ph type="sldNum" sz="quarter" idx="11"/>
          </p:nvPr>
        </p:nvSpPr>
        <p:spPr>
          <a:xfrm>
            <a:off x="9823254"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9" y="301628"/>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23" y="5558759"/>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95924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7" y="5592196"/>
            <a:ext cx="5678487" cy="228600"/>
          </a:xfrm>
          <a:prstGeom prst="rect">
            <a:avLst/>
          </a:prstGeom>
        </p:spPr>
        <p:txBody>
          <a:bodyPr/>
          <a:lstStyle>
            <a:lvl1pPr>
              <a:defRPr sz="800">
                <a:solidFill>
                  <a:schemeClr val="tx2"/>
                </a:solidFill>
              </a:defRPr>
            </a:lvl1pPr>
          </a:lstStyle>
          <a:p>
            <a:r>
              <a:rPr lang="en-US" smtClean="0"/>
              <a:t>20160229 FCC_Roadmap_Clients_Meetings_Asia</a:t>
            </a:r>
            <a:endParaRPr lang="en-GB" dirty="0"/>
          </a:p>
        </p:txBody>
      </p:sp>
      <p:sp>
        <p:nvSpPr>
          <p:cNvPr id="3" name="Slide Number Placeholder 4"/>
          <p:cNvSpPr>
            <a:spLocks noGrp="1"/>
          </p:cNvSpPr>
          <p:nvPr>
            <p:ph type="sldNum" sz="quarter" idx="4"/>
          </p:nvPr>
        </p:nvSpPr>
        <p:spPr>
          <a:xfrm>
            <a:off x="9823254"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8" y="3902575"/>
            <a:ext cx="1220003" cy="276999"/>
          </a:xfrm>
          <a:prstGeom prst="rect">
            <a:avLst/>
          </a:prstGeom>
          <a:noFill/>
          <a:ln>
            <a:noFill/>
          </a:ln>
        </p:spPr>
        <p:txBody>
          <a:bodyPr wrap="square" rtlCol="0">
            <a:spAutoFit/>
          </a:bodyPr>
          <a:lstStyle/>
          <a:p>
            <a:pPr algn="ctr"/>
            <a:r>
              <a:rPr lang="en-GB" sz="1200" dirty="0" smtClean="0">
                <a:solidFill>
                  <a:schemeClr val="bg1"/>
                </a:solidFill>
              </a:rPr>
              <a:t>www.swift.com</a:t>
            </a:r>
            <a:endParaRPr lang="en-GB" sz="1050" dirty="0" smtClean="0">
              <a:solidFill>
                <a:schemeClr val="bg1"/>
              </a:solidFill>
            </a:endParaRPr>
          </a:p>
        </p:txBody>
      </p:sp>
      <p:grpSp>
        <p:nvGrpSpPr>
          <p:cNvPr id="14" name="Group 13"/>
          <p:cNvGrpSpPr/>
          <p:nvPr userDrawn="1"/>
        </p:nvGrpSpPr>
        <p:grpSpPr>
          <a:xfrm>
            <a:off x="4774949" y="2317123"/>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698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 slide - world map">
    <p:spTree>
      <p:nvGrpSpPr>
        <p:cNvPr id="1" name=""/>
        <p:cNvGrpSpPr/>
        <p:nvPr/>
      </p:nvGrpSpPr>
      <p:grpSpPr>
        <a:xfrm>
          <a:off x="0" y="0"/>
          <a:ext cx="0" cy="0"/>
          <a:chOff x="0" y="0"/>
          <a:chExt cx="0" cy="0"/>
        </a:xfrm>
      </p:grpSpPr>
      <p:sp>
        <p:nvSpPr>
          <p:cNvPr id="3" name="Rectangle 2"/>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nvGrpSpPr>
          <p:cNvPr id="4" name="Group 3"/>
          <p:cNvGrpSpPr/>
          <p:nvPr userDrawn="1"/>
        </p:nvGrpSpPr>
        <p:grpSpPr>
          <a:xfrm>
            <a:off x="1008188" y="1094259"/>
            <a:ext cx="8784976" cy="4290545"/>
            <a:chOff x="1008187" y="1094259"/>
            <a:chExt cx="8784976" cy="4290545"/>
          </a:xfrm>
          <a:solidFill>
            <a:schemeClr val="tx2">
              <a:lumMod val="60000"/>
              <a:lumOff val="40000"/>
            </a:schemeClr>
          </a:solidFill>
        </p:grpSpPr>
        <p:sp>
          <p:nvSpPr>
            <p:cNvPr id="5" name="Oval 1363"/>
            <p:cNvSpPr>
              <a:spLocks noChangeArrowheads="1"/>
            </p:cNvSpPr>
            <p:nvPr/>
          </p:nvSpPr>
          <p:spPr bwMode="auto">
            <a:xfrm>
              <a:off x="7421704"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Oval 1364"/>
            <p:cNvSpPr>
              <a:spLocks noChangeArrowheads="1"/>
            </p:cNvSpPr>
            <p:nvPr/>
          </p:nvSpPr>
          <p:spPr bwMode="auto">
            <a:xfrm>
              <a:off x="540959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Oval 1365"/>
            <p:cNvSpPr>
              <a:spLocks noChangeArrowheads="1"/>
            </p:cNvSpPr>
            <p:nvPr/>
          </p:nvSpPr>
          <p:spPr bwMode="auto">
            <a:xfrm>
              <a:off x="550516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Oval 1366"/>
            <p:cNvSpPr>
              <a:spLocks noChangeArrowheads="1"/>
            </p:cNvSpPr>
            <p:nvPr/>
          </p:nvSpPr>
          <p:spPr bwMode="auto">
            <a:xfrm>
              <a:off x="5600739"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Oval 1367"/>
            <p:cNvSpPr>
              <a:spLocks noChangeArrowheads="1"/>
            </p:cNvSpPr>
            <p:nvPr/>
          </p:nvSpPr>
          <p:spPr bwMode="auto">
            <a:xfrm>
              <a:off x="7524921" y="1294323"/>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Oval 1368"/>
            <p:cNvSpPr>
              <a:spLocks noChangeArrowheads="1"/>
            </p:cNvSpPr>
            <p:nvPr/>
          </p:nvSpPr>
          <p:spPr bwMode="auto">
            <a:xfrm>
              <a:off x="7612848"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Oval 1369"/>
            <p:cNvSpPr>
              <a:spLocks noChangeArrowheads="1"/>
            </p:cNvSpPr>
            <p:nvPr/>
          </p:nvSpPr>
          <p:spPr bwMode="auto">
            <a:xfrm>
              <a:off x="550516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Oval 1370"/>
            <p:cNvSpPr>
              <a:spLocks noChangeArrowheads="1"/>
            </p:cNvSpPr>
            <p:nvPr/>
          </p:nvSpPr>
          <p:spPr bwMode="auto">
            <a:xfrm>
              <a:off x="761284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Oval 1371"/>
            <p:cNvSpPr>
              <a:spLocks noChangeArrowheads="1"/>
            </p:cNvSpPr>
            <p:nvPr/>
          </p:nvSpPr>
          <p:spPr bwMode="auto">
            <a:xfrm>
              <a:off x="7714791" y="1387346"/>
              <a:ext cx="59892" cy="5989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Oval 1372"/>
            <p:cNvSpPr>
              <a:spLocks noChangeArrowheads="1"/>
            </p:cNvSpPr>
            <p:nvPr/>
          </p:nvSpPr>
          <p:spPr bwMode="auto">
            <a:xfrm>
              <a:off x="655900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Oval 1373"/>
            <p:cNvSpPr>
              <a:spLocks noChangeArrowheads="1"/>
            </p:cNvSpPr>
            <p:nvPr/>
          </p:nvSpPr>
          <p:spPr bwMode="auto">
            <a:xfrm>
              <a:off x="7324857"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Oval 1374"/>
            <p:cNvSpPr>
              <a:spLocks noChangeArrowheads="1"/>
            </p:cNvSpPr>
            <p:nvPr/>
          </p:nvSpPr>
          <p:spPr bwMode="auto">
            <a:xfrm>
              <a:off x="7421704"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Oval 1375"/>
            <p:cNvSpPr>
              <a:spLocks noChangeArrowheads="1"/>
            </p:cNvSpPr>
            <p:nvPr/>
          </p:nvSpPr>
          <p:spPr bwMode="auto">
            <a:xfrm>
              <a:off x="751727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Oval 1376"/>
            <p:cNvSpPr>
              <a:spLocks noChangeArrowheads="1"/>
            </p:cNvSpPr>
            <p:nvPr/>
          </p:nvSpPr>
          <p:spPr bwMode="auto">
            <a:xfrm>
              <a:off x="761284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Oval 1377"/>
            <p:cNvSpPr>
              <a:spLocks noChangeArrowheads="1"/>
            </p:cNvSpPr>
            <p:nvPr/>
          </p:nvSpPr>
          <p:spPr bwMode="auto">
            <a:xfrm>
              <a:off x="7708420"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Oval 1378"/>
            <p:cNvSpPr>
              <a:spLocks noChangeArrowheads="1"/>
            </p:cNvSpPr>
            <p:nvPr/>
          </p:nvSpPr>
          <p:spPr bwMode="auto">
            <a:xfrm>
              <a:off x="7803992"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Oval 1379"/>
            <p:cNvSpPr>
              <a:spLocks noChangeArrowheads="1"/>
            </p:cNvSpPr>
            <p:nvPr/>
          </p:nvSpPr>
          <p:spPr bwMode="auto">
            <a:xfrm>
              <a:off x="857111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Oval 1380"/>
            <p:cNvSpPr>
              <a:spLocks noChangeArrowheads="1"/>
            </p:cNvSpPr>
            <p:nvPr/>
          </p:nvSpPr>
          <p:spPr bwMode="auto">
            <a:xfrm>
              <a:off x="8762260"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Oval 1381"/>
            <p:cNvSpPr>
              <a:spLocks noChangeArrowheads="1"/>
            </p:cNvSpPr>
            <p:nvPr/>
          </p:nvSpPr>
          <p:spPr bwMode="auto">
            <a:xfrm>
              <a:off x="6463435"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Oval 1382"/>
            <p:cNvSpPr>
              <a:spLocks noChangeArrowheads="1"/>
            </p:cNvSpPr>
            <p:nvPr/>
          </p:nvSpPr>
          <p:spPr bwMode="auto">
            <a:xfrm>
              <a:off x="684699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Oval 1383"/>
            <p:cNvSpPr>
              <a:spLocks noChangeArrowheads="1"/>
            </p:cNvSpPr>
            <p:nvPr/>
          </p:nvSpPr>
          <p:spPr bwMode="auto">
            <a:xfrm>
              <a:off x="6954038" y="1584862"/>
              <a:ext cx="49697" cy="4969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Oval 1384"/>
            <p:cNvSpPr>
              <a:spLocks noChangeArrowheads="1"/>
            </p:cNvSpPr>
            <p:nvPr/>
          </p:nvSpPr>
          <p:spPr bwMode="auto">
            <a:xfrm>
              <a:off x="713371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Oval 1385"/>
            <p:cNvSpPr>
              <a:spLocks noChangeArrowheads="1"/>
            </p:cNvSpPr>
            <p:nvPr/>
          </p:nvSpPr>
          <p:spPr bwMode="auto">
            <a:xfrm>
              <a:off x="7229285"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Oval 1386"/>
            <p:cNvSpPr>
              <a:spLocks noChangeArrowheads="1"/>
            </p:cNvSpPr>
            <p:nvPr/>
          </p:nvSpPr>
          <p:spPr bwMode="auto">
            <a:xfrm>
              <a:off x="7324857"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Oval 1387"/>
            <p:cNvSpPr>
              <a:spLocks noChangeArrowheads="1"/>
            </p:cNvSpPr>
            <p:nvPr/>
          </p:nvSpPr>
          <p:spPr bwMode="auto">
            <a:xfrm>
              <a:off x="742170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Oval 1388"/>
            <p:cNvSpPr>
              <a:spLocks noChangeArrowheads="1"/>
            </p:cNvSpPr>
            <p:nvPr/>
          </p:nvSpPr>
          <p:spPr bwMode="auto">
            <a:xfrm>
              <a:off x="7517276"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Oval 1389"/>
            <p:cNvSpPr>
              <a:spLocks noChangeArrowheads="1"/>
            </p:cNvSpPr>
            <p:nvPr/>
          </p:nvSpPr>
          <p:spPr bwMode="auto">
            <a:xfrm>
              <a:off x="761284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Oval 1390"/>
            <p:cNvSpPr>
              <a:spLocks noChangeArrowheads="1"/>
            </p:cNvSpPr>
            <p:nvPr/>
          </p:nvSpPr>
          <p:spPr bwMode="auto">
            <a:xfrm>
              <a:off x="7803992"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Oval 1391"/>
            <p:cNvSpPr>
              <a:spLocks noChangeArrowheads="1"/>
            </p:cNvSpPr>
            <p:nvPr/>
          </p:nvSpPr>
          <p:spPr bwMode="auto">
            <a:xfrm>
              <a:off x="790083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Oval 1392"/>
            <p:cNvSpPr>
              <a:spLocks noChangeArrowheads="1"/>
            </p:cNvSpPr>
            <p:nvPr/>
          </p:nvSpPr>
          <p:spPr bwMode="auto">
            <a:xfrm>
              <a:off x="799641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Oval 1393"/>
            <p:cNvSpPr>
              <a:spLocks noChangeArrowheads="1"/>
            </p:cNvSpPr>
            <p:nvPr/>
          </p:nvSpPr>
          <p:spPr bwMode="auto">
            <a:xfrm>
              <a:off x="818755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Oval 1394"/>
            <p:cNvSpPr>
              <a:spLocks noChangeArrowheads="1"/>
            </p:cNvSpPr>
            <p:nvPr/>
          </p:nvSpPr>
          <p:spPr bwMode="auto">
            <a:xfrm>
              <a:off x="5793157"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Oval 1395"/>
            <p:cNvSpPr>
              <a:spLocks noChangeArrowheads="1"/>
            </p:cNvSpPr>
            <p:nvPr/>
          </p:nvSpPr>
          <p:spPr bwMode="auto">
            <a:xfrm>
              <a:off x="6463435"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Oval 1396"/>
            <p:cNvSpPr>
              <a:spLocks noChangeArrowheads="1"/>
            </p:cNvSpPr>
            <p:nvPr/>
          </p:nvSpPr>
          <p:spPr bwMode="auto">
            <a:xfrm>
              <a:off x="6750151"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Oval 1397"/>
            <p:cNvSpPr>
              <a:spLocks noChangeArrowheads="1"/>
            </p:cNvSpPr>
            <p:nvPr/>
          </p:nvSpPr>
          <p:spPr bwMode="auto">
            <a:xfrm>
              <a:off x="684699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Oval 1398"/>
            <p:cNvSpPr>
              <a:spLocks noChangeArrowheads="1"/>
            </p:cNvSpPr>
            <p:nvPr/>
          </p:nvSpPr>
          <p:spPr bwMode="auto">
            <a:xfrm>
              <a:off x="694257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Oval 1399"/>
            <p:cNvSpPr>
              <a:spLocks noChangeArrowheads="1"/>
            </p:cNvSpPr>
            <p:nvPr/>
          </p:nvSpPr>
          <p:spPr bwMode="auto">
            <a:xfrm>
              <a:off x="703814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Oval 1400"/>
            <p:cNvSpPr>
              <a:spLocks noChangeArrowheads="1"/>
            </p:cNvSpPr>
            <p:nvPr/>
          </p:nvSpPr>
          <p:spPr bwMode="auto">
            <a:xfrm>
              <a:off x="7133713"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Oval 1401"/>
            <p:cNvSpPr>
              <a:spLocks noChangeArrowheads="1"/>
            </p:cNvSpPr>
            <p:nvPr/>
          </p:nvSpPr>
          <p:spPr bwMode="auto">
            <a:xfrm>
              <a:off x="7229285"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Oval 1402"/>
            <p:cNvSpPr>
              <a:spLocks noChangeArrowheads="1"/>
            </p:cNvSpPr>
            <p:nvPr/>
          </p:nvSpPr>
          <p:spPr bwMode="auto">
            <a:xfrm>
              <a:off x="7324857"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Oval 1403"/>
            <p:cNvSpPr>
              <a:spLocks noChangeArrowheads="1"/>
            </p:cNvSpPr>
            <p:nvPr/>
          </p:nvSpPr>
          <p:spPr bwMode="auto">
            <a:xfrm>
              <a:off x="742170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Oval 1404"/>
            <p:cNvSpPr>
              <a:spLocks noChangeArrowheads="1"/>
            </p:cNvSpPr>
            <p:nvPr/>
          </p:nvSpPr>
          <p:spPr bwMode="auto">
            <a:xfrm>
              <a:off x="751727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Oval 1405"/>
            <p:cNvSpPr>
              <a:spLocks noChangeArrowheads="1"/>
            </p:cNvSpPr>
            <p:nvPr/>
          </p:nvSpPr>
          <p:spPr bwMode="auto">
            <a:xfrm>
              <a:off x="761284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Oval 1406"/>
            <p:cNvSpPr>
              <a:spLocks noChangeArrowheads="1"/>
            </p:cNvSpPr>
            <p:nvPr/>
          </p:nvSpPr>
          <p:spPr bwMode="auto">
            <a:xfrm>
              <a:off x="770842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Oval 1407"/>
            <p:cNvSpPr>
              <a:spLocks noChangeArrowheads="1"/>
            </p:cNvSpPr>
            <p:nvPr/>
          </p:nvSpPr>
          <p:spPr bwMode="auto">
            <a:xfrm>
              <a:off x="770842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Oval 1408"/>
            <p:cNvSpPr>
              <a:spLocks noChangeArrowheads="1"/>
            </p:cNvSpPr>
            <p:nvPr/>
          </p:nvSpPr>
          <p:spPr bwMode="auto">
            <a:xfrm>
              <a:off x="7803992"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Oval 1409"/>
            <p:cNvSpPr>
              <a:spLocks noChangeArrowheads="1"/>
            </p:cNvSpPr>
            <p:nvPr/>
          </p:nvSpPr>
          <p:spPr bwMode="auto">
            <a:xfrm>
              <a:off x="790083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Oval 1410"/>
            <p:cNvSpPr>
              <a:spLocks noChangeArrowheads="1"/>
            </p:cNvSpPr>
            <p:nvPr/>
          </p:nvSpPr>
          <p:spPr bwMode="auto">
            <a:xfrm>
              <a:off x="799641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Oval 1411"/>
            <p:cNvSpPr>
              <a:spLocks noChangeArrowheads="1"/>
            </p:cNvSpPr>
            <p:nvPr/>
          </p:nvSpPr>
          <p:spPr bwMode="auto">
            <a:xfrm>
              <a:off x="809198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Oval 1412"/>
            <p:cNvSpPr>
              <a:spLocks noChangeArrowheads="1"/>
            </p:cNvSpPr>
            <p:nvPr/>
          </p:nvSpPr>
          <p:spPr bwMode="auto">
            <a:xfrm>
              <a:off x="818755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Oval 1413"/>
            <p:cNvSpPr>
              <a:spLocks noChangeArrowheads="1"/>
            </p:cNvSpPr>
            <p:nvPr/>
          </p:nvSpPr>
          <p:spPr bwMode="auto">
            <a:xfrm>
              <a:off x="828312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Oval 1414"/>
            <p:cNvSpPr>
              <a:spLocks noChangeArrowheads="1"/>
            </p:cNvSpPr>
            <p:nvPr/>
          </p:nvSpPr>
          <p:spPr bwMode="auto">
            <a:xfrm>
              <a:off x="8378698"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Oval 1415"/>
            <p:cNvSpPr>
              <a:spLocks noChangeArrowheads="1"/>
            </p:cNvSpPr>
            <p:nvPr/>
          </p:nvSpPr>
          <p:spPr bwMode="auto">
            <a:xfrm>
              <a:off x="847554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Oval 1416"/>
            <p:cNvSpPr>
              <a:spLocks noChangeArrowheads="1"/>
            </p:cNvSpPr>
            <p:nvPr/>
          </p:nvSpPr>
          <p:spPr bwMode="auto">
            <a:xfrm>
              <a:off x="857111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Oval 1417"/>
            <p:cNvSpPr>
              <a:spLocks noChangeArrowheads="1"/>
            </p:cNvSpPr>
            <p:nvPr/>
          </p:nvSpPr>
          <p:spPr bwMode="auto">
            <a:xfrm>
              <a:off x="866668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Oval 1418"/>
            <p:cNvSpPr>
              <a:spLocks noChangeArrowheads="1"/>
            </p:cNvSpPr>
            <p:nvPr/>
          </p:nvSpPr>
          <p:spPr bwMode="auto">
            <a:xfrm>
              <a:off x="876226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Oval 1419"/>
            <p:cNvSpPr>
              <a:spLocks noChangeArrowheads="1"/>
            </p:cNvSpPr>
            <p:nvPr/>
          </p:nvSpPr>
          <p:spPr bwMode="auto">
            <a:xfrm>
              <a:off x="8953404"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Oval 1420"/>
            <p:cNvSpPr>
              <a:spLocks noChangeArrowheads="1"/>
            </p:cNvSpPr>
            <p:nvPr/>
          </p:nvSpPr>
          <p:spPr bwMode="auto">
            <a:xfrm>
              <a:off x="952938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Oval 1421"/>
            <p:cNvSpPr>
              <a:spLocks noChangeArrowheads="1"/>
            </p:cNvSpPr>
            <p:nvPr/>
          </p:nvSpPr>
          <p:spPr bwMode="auto">
            <a:xfrm>
              <a:off x="5525556" y="1784926"/>
              <a:ext cx="31857" cy="318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Oval 1422"/>
            <p:cNvSpPr>
              <a:spLocks noChangeArrowheads="1"/>
            </p:cNvSpPr>
            <p:nvPr/>
          </p:nvSpPr>
          <p:spPr bwMode="auto">
            <a:xfrm>
              <a:off x="5600739"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Oval 1423"/>
            <p:cNvSpPr>
              <a:spLocks noChangeArrowheads="1"/>
            </p:cNvSpPr>
            <p:nvPr/>
          </p:nvSpPr>
          <p:spPr bwMode="auto">
            <a:xfrm>
              <a:off x="5696311"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Oval 1424"/>
            <p:cNvSpPr>
              <a:spLocks noChangeArrowheads="1"/>
            </p:cNvSpPr>
            <p:nvPr/>
          </p:nvSpPr>
          <p:spPr bwMode="auto">
            <a:xfrm>
              <a:off x="5793157"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Oval 1425"/>
            <p:cNvSpPr>
              <a:spLocks noChangeArrowheads="1"/>
            </p:cNvSpPr>
            <p:nvPr/>
          </p:nvSpPr>
          <p:spPr bwMode="auto">
            <a:xfrm>
              <a:off x="5888729"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Oval 1426"/>
            <p:cNvSpPr>
              <a:spLocks noChangeArrowheads="1"/>
            </p:cNvSpPr>
            <p:nvPr/>
          </p:nvSpPr>
          <p:spPr bwMode="auto">
            <a:xfrm>
              <a:off x="598430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Oval 1427"/>
            <p:cNvSpPr>
              <a:spLocks noChangeArrowheads="1"/>
            </p:cNvSpPr>
            <p:nvPr/>
          </p:nvSpPr>
          <p:spPr bwMode="auto">
            <a:xfrm>
              <a:off x="6569202" y="1774732"/>
              <a:ext cx="52246" cy="5224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Oval 1428"/>
            <p:cNvSpPr>
              <a:spLocks noChangeArrowheads="1"/>
            </p:cNvSpPr>
            <p:nvPr/>
          </p:nvSpPr>
          <p:spPr bwMode="auto">
            <a:xfrm>
              <a:off x="6654579"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Oval 1429"/>
            <p:cNvSpPr>
              <a:spLocks noChangeArrowheads="1"/>
            </p:cNvSpPr>
            <p:nvPr/>
          </p:nvSpPr>
          <p:spPr bwMode="auto">
            <a:xfrm>
              <a:off x="684699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Oval 1430"/>
            <p:cNvSpPr>
              <a:spLocks noChangeArrowheads="1"/>
            </p:cNvSpPr>
            <p:nvPr/>
          </p:nvSpPr>
          <p:spPr bwMode="auto">
            <a:xfrm>
              <a:off x="703814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Oval 1431"/>
            <p:cNvSpPr>
              <a:spLocks noChangeArrowheads="1"/>
            </p:cNvSpPr>
            <p:nvPr/>
          </p:nvSpPr>
          <p:spPr bwMode="auto">
            <a:xfrm>
              <a:off x="7133713"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Oval 1432"/>
            <p:cNvSpPr>
              <a:spLocks noChangeArrowheads="1"/>
            </p:cNvSpPr>
            <p:nvPr/>
          </p:nvSpPr>
          <p:spPr bwMode="auto">
            <a:xfrm>
              <a:off x="7229285"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Oval 1433"/>
            <p:cNvSpPr>
              <a:spLocks noChangeArrowheads="1"/>
            </p:cNvSpPr>
            <p:nvPr/>
          </p:nvSpPr>
          <p:spPr bwMode="auto">
            <a:xfrm>
              <a:off x="7324857"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Oval 1434"/>
            <p:cNvSpPr>
              <a:spLocks noChangeArrowheads="1"/>
            </p:cNvSpPr>
            <p:nvPr/>
          </p:nvSpPr>
          <p:spPr bwMode="auto">
            <a:xfrm>
              <a:off x="742170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Oval 1435"/>
            <p:cNvSpPr>
              <a:spLocks noChangeArrowheads="1"/>
            </p:cNvSpPr>
            <p:nvPr/>
          </p:nvSpPr>
          <p:spPr bwMode="auto">
            <a:xfrm>
              <a:off x="751727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Oval 1436"/>
            <p:cNvSpPr>
              <a:spLocks noChangeArrowheads="1"/>
            </p:cNvSpPr>
            <p:nvPr/>
          </p:nvSpPr>
          <p:spPr bwMode="auto">
            <a:xfrm>
              <a:off x="761284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Oval 1437"/>
            <p:cNvSpPr>
              <a:spLocks noChangeArrowheads="1"/>
            </p:cNvSpPr>
            <p:nvPr/>
          </p:nvSpPr>
          <p:spPr bwMode="auto">
            <a:xfrm>
              <a:off x="770842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Oval 1438"/>
            <p:cNvSpPr>
              <a:spLocks noChangeArrowheads="1"/>
            </p:cNvSpPr>
            <p:nvPr/>
          </p:nvSpPr>
          <p:spPr bwMode="auto">
            <a:xfrm>
              <a:off x="780399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Oval 1439"/>
            <p:cNvSpPr>
              <a:spLocks noChangeArrowheads="1"/>
            </p:cNvSpPr>
            <p:nvPr/>
          </p:nvSpPr>
          <p:spPr bwMode="auto">
            <a:xfrm>
              <a:off x="790083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Oval 1440"/>
            <p:cNvSpPr>
              <a:spLocks noChangeArrowheads="1"/>
            </p:cNvSpPr>
            <p:nvPr/>
          </p:nvSpPr>
          <p:spPr bwMode="auto">
            <a:xfrm>
              <a:off x="799641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Oval 1441"/>
            <p:cNvSpPr>
              <a:spLocks noChangeArrowheads="1"/>
            </p:cNvSpPr>
            <p:nvPr/>
          </p:nvSpPr>
          <p:spPr bwMode="auto">
            <a:xfrm>
              <a:off x="809198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Oval 1442"/>
            <p:cNvSpPr>
              <a:spLocks noChangeArrowheads="1"/>
            </p:cNvSpPr>
            <p:nvPr/>
          </p:nvSpPr>
          <p:spPr bwMode="auto">
            <a:xfrm>
              <a:off x="818755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Oval 1443"/>
            <p:cNvSpPr>
              <a:spLocks noChangeArrowheads="1"/>
            </p:cNvSpPr>
            <p:nvPr/>
          </p:nvSpPr>
          <p:spPr bwMode="auto">
            <a:xfrm>
              <a:off x="828312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Oval 1444"/>
            <p:cNvSpPr>
              <a:spLocks noChangeArrowheads="1"/>
            </p:cNvSpPr>
            <p:nvPr/>
          </p:nvSpPr>
          <p:spPr bwMode="auto">
            <a:xfrm>
              <a:off x="8378698"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Oval 1445"/>
            <p:cNvSpPr>
              <a:spLocks noChangeArrowheads="1"/>
            </p:cNvSpPr>
            <p:nvPr/>
          </p:nvSpPr>
          <p:spPr bwMode="auto">
            <a:xfrm>
              <a:off x="847554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Oval 1446"/>
            <p:cNvSpPr>
              <a:spLocks noChangeArrowheads="1"/>
            </p:cNvSpPr>
            <p:nvPr/>
          </p:nvSpPr>
          <p:spPr bwMode="auto">
            <a:xfrm>
              <a:off x="857111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Oval 1447"/>
            <p:cNvSpPr>
              <a:spLocks noChangeArrowheads="1"/>
            </p:cNvSpPr>
            <p:nvPr/>
          </p:nvSpPr>
          <p:spPr bwMode="auto">
            <a:xfrm>
              <a:off x="866668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Oval 1448"/>
            <p:cNvSpPr>
              <a:spLocks noChangeArrowheads="1"/>
            </p:cNvSpPr>
            <p:nvPr/>
          </p:nvSpPr>
          <p:spPr bwMode="auto">
            <a:xfrm>
              <a:off x="876226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Oval 1449"/>
            <p:cNvSpPr>
              <a:spLocks noChangeArrowheads="1"/>
            </p:cNvSpPr>
            <p:nvPr/>
          </p:nvSpPr>
          <p:spPr bwMode="auto">
            <a:xfrm>
              <a:off x="885783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Oval 1450"/>
            <p:cNvSpPr>
              <a:spLocks noChangeArrowheads="1"/>
            </p:cNvSpPr>
            <p:nvPr/>
          </p:nvSpPr>
          <p:spPr bwMode="auto">
            <a:xfrm>
              <a:off x="8953404"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Oval 1451"/>
            <p:cNvSpPr>
              <a:spLocks noChangeArrowheads="1"/>
            </p:cNvSpPr>
            <p:nvPr/>
          </p:nvSpPr>
          <p:spPr bwMode="auto">
            <a:xfrm>
              <a:off x="905025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Oval 1452"/>
            <p:cNvSpPr>
              <a:spLocks noChangeArrowheads="1"/>
            </p:cNvSpPr>
            <p:nvPr/>
          </p:nvSpPr>
          <p:spPr bwMode="auto">
            <a:xfrm>
              <a:off x="914582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Oval 1453"/>
            <p:cNvSpPr>
              <a:spLocks noChangeArrowheads="1"/>
            </p:cNvSpPr>
            <p:nvPr/>
          </p:nvSpPr>
          <p:spPr bwMode="auto">
            <a:xfrm>
              <a:off x="924139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Oval 1454"/>
            <p:cNvSpPr>
              <a:spLocks noChangeArrowheads="1"/>
            </p:cNvSpPr>
            <p:nvPr/>
          </p:nvSpPr>
          <p:spPr bwMode="auto">
            <a:xfrm>
              <a:off x="933696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Oval 1455"/>
            <p:cNvSpPr>
              <a:spLocks noChangeArrowheads="1"/>
            </p:cNvSpPr>
            <p:nvPr/>
          </p:nvSpPr>
          <p:spPr bwMode="auto">
            <a:xfrm>
              <a:off x="9432538"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Oval 1456"/>
            <p:cNvSpPr>
              <a:spLocks noChangeArrowheads="1"/>
            </p:cNvSpPr>
            <p:nvPr/>
          </p:nvSpPr>
          <p:spPr bwMode="auto">
            <a:xfrm>
              <a:off x="952938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Oval 1457"/>
            <p:cNvSpPr>
              <a:spLocks noChangeArrowheads="1"/>
            </p:cNvSpPr>
            <p:nvPr/>
          </p:nvSpPr>
          <p:spPr bwMode="auto">
            <a:xfrm>
              <a:off x="550516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Oval 1458"/>
            <p:cNvSpPr>
              <a:spLocks noChangeArrowheads="1"/>
            </p:cNvSpPr>
            <p:nvPr/>
          </p:nvSpPr>
          <p:spPr bwMode="auto">
            <a:xfrm>
              <a:off x="5600739"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Oval 1459"/>
            <p:cNvSpPr>
              <a:spLocks noChangeArrowheads="1"/>
            </p:cNvSpPr>
            <p:nvPr/>
          </p:nvSpPr>
          <p:spPr bwMode="auto">
            <a:xfrm>
              <a:off x="5696311"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Oval 1460"/>
            <p:cNvSpPr>
              <a:spLocks noChangeArrowheads="1"/>
            </p:cNvSpPr>
            <p:nvPr/>
          </p:nvSpPr>
          <p:spPr bwMode="auto">
            <a:xfrm>
              <a:off x="579315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Oval 1461"/>
            <p:cNvSpPr>
              <a:spLocks noChangeArrowheads="1"/>
            </p:cNvSpPr>
            <p:nvPr/>
          </p:nvSpPr>
          <p:spPr bwMode="auto">
            <a:xfrm>
              <a:off x="5888729"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 name="Oval 1462"/>
            <p:cNvSpPr>
              <a:spLocks noChangeArrowheads="1"/>
            </p:cNvSpPr>
            <p:nvPr/>
          </p:nvSpPr>
          <p:spPr bwMode="auto">
            <a:xfrm>
              <a:off x="598430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Oval 1463"/>
            <p:cNvSpPr>
              <a:spLocks noChangeArrowheads="1"/>
            </p:cNvSpPr>
            <p:nvPr/>
          </p:nvSpPr>
          <p:spPr bwMode="auto">
            <a:xfrm>
              <a:off x="607987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Oval 1464"/>
            <p:cNvSpPr>
              <a:spLocks noChangeArrowheads="1"/>
            </p:cNvSpPr>
            <p:nvPr/>
          </p:nvSpPr>
          <p:spPr bwMode="auto">
            <a:xfrm>
              <a:off x="627229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Oval 1465"/>
            <p:cNvSpPr>
              <a:spLocks noChangeArrowheads="1"/>
            </p:cNvSpPr>
            <p:nvPr/>
          </p:nvSpPr>
          <p:spPr bwMode="auto">
            <a:xfrm>
              <a:off x="636786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Oval 1466"/>
            <p:cNvSpPr>
              <a:spLocks noChangeArrowheads="1"/>
            </p:cNvSpPr>
            <p:nvPr/>
          </p:nvSpPr>
          <p:spPr bwMode="auto">
            <a:xfrm>
              <a:off x="6463435"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Oval 1467"/>
            <p:cNvSpPr>
              <a:spLocks noChangeArrowheads="1"/>
            </p:cNvSpPr>
            <p:nvPr/>
          </p:nvSpPr>
          <p:spPr bwMode="auto">
            <a:xfrm>
              <a:off x="655900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Oval 1468"/>
            <p:cNvSpPr>
              <a:spLocks noChangeArrowheads="1"/>
            </p:cNvSpPr>
            <p:nvPr/>
          </p:nvSpPr>
          <p:spPr bwMode="auto">
            <a:xfrm>
              <a:off x="6654579"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Oval 1469"/>
            <p:cNvSpPr>
              <a:spLocks noChangeArrowheads="1"/>
            </p:cNvSpPr>
            <p:nvPr/>
          </p:nvSpPr>
          <p:spPr bwMode="auto">
            <a:xfrm>
              <a:off x="6750151"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Oval 1470"/>
            <p:cNvSpPr>
              <a:spLocks noChangeArrowheads="1"/>
            </p:cNvSpPr>
            <p:nvPr/>
          </p:nvSpPr>
          <p:spPr bwMode="auto">
            <a:xfrm>
              <a:off x="6848272" y="1861383"/>
              <a:ext cx="70086"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Oval 1471"/>
            <p:cNvSpPr>
              <a:spLocks noChangeArrowheads="1"/>
            </p:cNvSpPr>
            <p:nvPr/>
          </p:nvSpPr>
          <p:spPr bwMode="auto">
            <a:xfrm>
              <a:off x="694257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Oval 1472"/>
            <p:cNvSpPr>
              <a:spLocks noChangeArrowheads="1"/>
            </p:cNvSpPr>
            <p:nvPr/>
          </p:nvSpPr>
          <p:spPr bwMode="auto">
            <a:xfrm>
              <a:off x="703814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Oval 1473"/>
            <p:cNvSpPr>
              <a:spLocks noChangeArrowheads="1"/>
            </p:cNvSpPr>
            <p:nvPr/>
          </p:nvSpPr>
          <p:spPr bwMode="auto">
            <a:xfrm>
              <a:off x="713371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Oval 1474"/>
            <p:cNvSpPr>
              <a:spLocks noChangeArrowheads="1"/>
            </p:cNvSpPr>
            <p:nvPr/>
          </p:nvSpPr>
          <p:spPr bwMode="auto">
            <a:xfrm>
              <a:off x="7229285"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Oval 1475"/>
            <p:cNvSpPr>
              <a:spLocks noChangeArrowheads="1"/>
            </p:cNvSpPr>
            <p:nvPr/>
          </p:nvSpPr>
          <p:spPr bwMode="auto">
            <a:xfrm>
              <a:off x="7324857"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Oval 1476"/>
            <p:cNvSpPr>
              <a:spLocks noChangeArrowheads="1"/>
            </p:cNvSpPr>
            <p:nvPr/>
          </p:nvSpPr>
          <p:spPr bwMode="auto">
            <a:xfrm>
              <a:off x="742170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Oval 1477"/>
            <p:cNvSpPr>
              <a:spLocks noChangeArrowheads="1"/>
            </p:cNvSpPr>
            <p:nvPr/>
          </p:nvSpPr>
          <p:spPr bwMode="auto">
            <a:xfrm>
              <a:off x="751727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Oval 1478"/>
            <p:cNvSpPr>
              <a:spLocks noChangeArrowheads="1"/>
            </p:cNvSpPr>
            <p:nvPr/>
          </p:nvSpPr>
          <p:spPr bwMode="auto">
            <a:xfrm>
              <a:off x="761284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Oval 1479"/>
            <p:cNvSpPr>
              <a:spLocks noChangeArrowheads="1"/>
            </p:cNvSpPr>
            <p:nvPr/>
          </p:nvSpPr>
          <p:spPr bwMode="auto">
            <a:xfrm>
              <a:off x="770842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Oval 1480"/>
            <p:cNvSpPr>
              <a:spLocks noChangeArrowheads="1"/>
            </p:cNvSpPr>
            <p:nvPr/>
          </p:nvSpPr>
          <p:spPr bwMode="auto">
            <a:xfrm>
              <a:off x="780399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Oval 1481"/>
            <p:cNvSpPr>
              <a:spLocks noChangeArrowheads="1"/>
            </p:cNvSpPr>
            <p:nvPr/>
          </p:nvSpPr>
          <p:spPr bwMode="auto">
            <a:xfrm>
              <a:off x="790083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Oval 1482"/>
            <p:cNvSpPr>
              <a:spLocks noChangeArrowheads="1"/>
            </p:cNvSpPr>
            <p:nvPr/>
          </p:nvSpPr>
          <p:spPr bwMode="auto">
            <a:xfrm>
              <a:off x="799641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Oval 1483"/>
            <p:cNvSpPr>
              <a:spLocks noChangeArrowheads="1"/>
            </p:cNvSpPr>
            <p:nvPr/>
          </p:nvSpPr>
          <p:spPr bwMode="auto">
            <a:xfrm>
              <a:off x="809198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Oval 1484"/>
            <p:cNvSpPr>
              <a:spLocks noChangeArrowheads="1"/>
            </p:cNvSpPr>
            <p:nvPr/>
          </p:nvSpPr>
          <p:spPr bwMode="auto">
            <a:xfrm>
              <a:off x="818755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Oval 1485"/>
            <p:cNvSpPr>
              <a:spLocks noChangeArrowheads="1"/>
            </p:cNvSpPr>
            <p:nvPr/>
          </p:nvSpPr>
          <p:spPr bwMode="auto">
            <a:xfrm>
              <a:off x="828312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Oval 1486"/>
            <p:cNvSpPr>
              <a:spLocks noChangeArrowheads="1"/>
            </p:cNvSpPr>
            <p:nvPr/>
          </p:nvSpPr>
          <p:spPr bwMode="auto">
            <a:xfrm>
              <a:off x="837869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Oval 1487"/>
            <p:cNvSpPr>
              <a:spLocks noChangeArrowheads="1"/>
            </p:cNvSpPr>
            <p:nvPr/>
          </p:nvSpPr>
          <p:spPr bwMode="auto">
            <a:xfrm>
              <a:off x="847554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Oval 1488"/>
            <p:cNvSpPr>
              <a:spLocks noChangeArrowheads="1"/>
            </p:cNvSpPr>
            <p:nvPr/>
          </p:nvSpPr>
          <p:spPr bwMode="auto">
            <a:xfrm>
              <a:off x="857111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Oval 1489"/>
            <p:cNvSpPr>
              <a:spLocks noChangeArrowheads="1"/>
            </p:cNvSpPr>
            <p:nvPr/>
          </p:nvSpPr>
          <p:spPr bwMode="auto">
            <a:xfrm>
              <a:off x="866668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Oval 1490"/>
            <p:cNvSpPr>
              <a:spLocks noChangeArrowheads="1"/>
            </p:cNvSpPr>
            <p:nvPr/>
          </p:nvSpPr>
          <p:spPr bwMode="auto">
            <a:xfrm>
              <a:off x="876226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Oval 1491"/>
            <p:cNvSpPr>
              <a:spLocks noChangeArrowheads="1"/>
            </p:cNvSpPr>
            <p:nvPr/>
          </p:nvSpPr>
          <p:spPr bwMode="auto">
            <a:xfrm>
              <a:off x="885783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Oval 1492"/>
            <p:cNvSpPr>
              <a:spLocks noChangeArrowheads="1"/>
            </p:cNvSpPr>
            <p:nvPr/>
          </p:nvSpPr>
          <p:spPr bwMode="auto">
            <a:xfrm>
              <a:off x="895467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Oval 1493"/>
            <p:cNvSpPr>
              <a:spLocks noChangeArrowheads="1"/>
            </p:cNvSpPr>
            <p:nvPr/>
          </p:nvSpPr>
          <p:spPr bwMode="auto">
            <a:xfrm>
              <a:off x="905025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Oval 1494"/>
            <p:cNvSpPr>
              <a:spLocks noChangeArrowheads="1"/>
            </p:cNvSpPr>
            <p:nvPr/>
          </p:nvSpPr>
          <p:spPr bwMode="auto">
            <a:xfrm>
              <a:off x="914582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Oval 1495"/>
            <p:cNvSpPr>
              <a:spLocks noChangeArrowheads="1"/>
            </p:cNvSpPr>
            <p:nvPr/>
          </p:nvSpPr>
          <p:spPr bwMode="auto">
            <a:xfrm>
              <a:off x="924139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Oval 1496"/>
            <p:cNvSpPr>
              <a:spLocks noChangeArrowheads="1"/>
            </p:cNvSpPr>
            <p:nvPr/>
          </p:nvSpPr>
          <p:spPr bwMode="auto">
            <a:xfrm>
              <a:off x="933696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Oval 1497"/>
            <p:cNvSpPr>
              <a:spLocks noChangeArrowheads="1"/>
            </p:cNvSpPr>
            <p:nvPr/>
          </p:nvSpPr>
          <p:spPr bwMode="auto">
            <a:xfrm>
              <a:off x="943253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Oval 1498"/>
            <p:cNvSpPr>
              <a:spLocks noChangeArrowheads="1"/>
            </p:cNvSpPr>
            <p:nvPr/>
          </p:nvSpPr>
          <p:spPr bwMode="auto">
            <a:xfrm>
              <a:off x="952938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Oval 1499"/>
            <p:cNvSpPr>
              <a:spLocks noChangeArrowheads="1"/>
            </p:cNvSpPr>
            <p:nvPr/>
          </p:nvSpPr>
          <p:spPr bwMode="auto">
            <a:xfrm>
              <a:off x="962495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Oval 1500"/>
            <p:cNvSpPr>
              <a:spLocks noChangeArrowheads="1"/>
            </p:cNvSpPr>
            <p:nvPr/>
          </p:nvSpPr>
          <p:spPr bwMode="auto">
            <a:xfrm>
              <a:off x="972052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Oval 1501"/>
            <p:cNvSpPr>
              <a:spLocks noChangeArrowheads="1"/>
            </p:cNvSpPr>
            <p:nvPr/>
          </p:nvSpPr>
          <p:spPr bwMode="auto">
            <a:xfrm>
              <a:off x="540959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Oval 1502"/>
            <p:cNvSpPr>
              <a:spLocks noChangeArrowheads="1"/>
            </p:cNvSpPr>
            <p:nvPr/>
          </p:nvSpPr>
          <p:spPr bwMode="auto">
            <a:xfrm>
              <a:off x="550516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Oval 1503"/>
            <p:cNvSpPr>
              <a:spLocks noChangeArrowheads="1"/>
            </p:cNvSpPr>
            <p:nvPr/>
          </p:nvSpPr>
          <p:spPr bwMode="auto">
            <a:xfrm>
              <a:off x="5600739"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Oval 1504"/>
            <p:cNvSpPr>
              <a:spLocks noChangeArrowheads="1"/>
            </p:cNvSpPr>
            <p:nvPr/>
          </p:nvSpPr>
          <p:spPr bwMode="auto">
            <a:xfrm>
              <a:off x="5696311"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Oval 1505"/>
            <p:cNvSpPr>
              <a:spLocks noChangeArrowheads="1"/>
            </p:cNvSpPr>
            <p:nvPr/>
          </p:nvSpPr>
          <p:spPr bwMode="auto">
            <a:xfrm>
              <a:off x="579315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Oval 1506"/>
            <p:cNvSpPr>
              <a:spLocks noChangeArrowheads="1"/>
            </p:cNvSpPr>
            <p:nvPr/>
          </p:nvSpPr>
          <p:spPr bwMode="auto">
            <a:xfrm>
              <a:off x="5888729"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Oval 1507"/>
            <p:cNvSpPr>
              <a:spLocks noChangeArrowheads="1"/>
            </p:cNvSpPr>
            <p:nvPr/>
          </p:nvSpPr>
          <p:spPr bwMode="auto">
            <a:xfrm>
              <a:off x="598430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Oval 1508"/>
            <p:cNvSpPr>
              <a:spLocks noChangeArrowheads="1"/>
            </p:cNvSpPr>
            <p:nvPr/>
          </p:nvSpPr>
          <p:spPr bwMode="auto">
            <a:xfrm>
              <a:off x="607987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Oval 1509"/>
            <p:cNvSpPr>
              <a:spLocks noChangeArrowheads="1"/>
            </p:cNvSpPr>
            <p:nvPr/>
          </p:nvSpPr>
          <p:spPr bwMode="auto">
            <a:xfrm>
              <a:off x="617544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Oval 1510"/>
            <p:cNvSpPr>
              <a:spLocks noChangeArrowheads="1"/>
            </p:cNvSpPr>
            <p:nvPr/>
          </p:nvSpPr>
          <p:spPr bwMode="auto">
            <a:xfrm>
              <a:off x="627229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Oval 1511"/>
            <p:cNvSpPr>
              <a:spLocks noChangeArrowheads="1"/>
            </p:cNvSpPr>
            <p:nvPr/>
          </p:nvSpPr>
          <p:spPr bwMode="auto">
            <a:xfrm>
              <a:off x="636786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Oval 1512"/>
            <p:cNvSpPr>
              <a:spLocks noChangeArrowheads="1"/>
            </p:cNvSpPr>
            <p:nvPr/>
          </p:nvSpPr>
          <p:spPr bwMode="auto">
            <a:xfrm>
              <a:off x="646343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Oval 1513"/>
            <p:cNvSpPr>
              <a:spLocks noChangeArrowheads="1"/>
            </p:cNvSpPr>
            <p:nvPr/>
          </p:nvSpPr>
          <p:spPr bwMode="auto">
            <a:xfrm>
              <a:off x="655900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Oval 1514"/>
            <p:cNvSpPr>
              <a:spLocks noChangeArrowheads="1"/>
            </p:cNvSpPr>
            <p:nvPr/>
          </p:nvSpPr>
          <p:spPr bwMode="auto">
            <a:xfrm>
              <a:off x="6654579"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Oval 1515"/>
            <p:cNvSpPr>
              <a:spLocks noChangeArrowheads="1"/>
            </p:cNvSpPr>
            <p:nvPr/>
          </p:nvSpPr>
          <p:spPr bwMode="auto">
            <a:xfrm>
              <a:off x="6750151"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Oval 1516"/>
            <p:cNvSpPr>
              <a:spLocks noChangeArrowheads="1"/>
            </p:cNvSpPr>
            <p:nvPr/>
          </p:nvSpPr>
          <p:spPr bwMode="auto">
            <a:xfrm>
              <a:off x="684699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Oval 1517"/>
            <p:cNvSpPr>
              <a:spLocks noChangeArrowheads="1"/>
            </p:cNvSpPr>
            <p:nvPr/>
          </p:nvSpPr>
          <p:spPr bwMode="auto">
            <a:xfrm>
              <a:off x="694257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Oval 1518"/>
            <p:cNvSpPr>
              <a:spLocks noChangeArrowheads="1"/>
            </p:cNvSpPr>
            <p:nvPr/>
          </p:nvSpPr>
          <p:spPr bwMode="auto">
            <a:xfrm>
              <a:off x="703814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Oval 1519"/>
            <p:cNvSpPr>
              <a:spLocks noChangeArrowheads="1"/>
            </p:cNvSpPr>
            <p:nvPr/>
          </p:nvSpPr>
          <p:spPr bwMode="auto">
            <a:xfrm>
              <a:off x="713371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Oval 1520"/>
            <p:cNvSpPr>
              <a:spLocks noChangeArrowheads="1"/>
            </p:cNvSpPr>
            <p:nvPr/>
          </p:nvSpPr>
          <p:spPr bwMode="auto">
            <a:xfrm>
              <a:off x="722928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Oval 1521"/>
            <p:cNvSpPr>
              <a:spLocks noChangeArrowheads="1"/>
            </p:cNvSpPr>
            <p:nvPr/>
          </p:nvSpPr>
          <p:spPr bwMode="auto">
            <a:xfrm>
              <a:off x="7324857"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Oval 1522"/>
            <p:cNvSpPr>
              <a:spLocks noChangeArrowheads="1"/>
            </p:cNvSpPr>
            <p:nvPr/>
          </p:nvSpPr>
          <p:spPr bwMode="auto">
            <a:xfrm>
              <a:off x="742170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Oval 1523"/>
            <p:cNvSpPr>
              <a:spLocks noChangeArrowheads="1"/>
            </p:cNvSpPr>
            <p:nvPr/>
          </p:nvSpPr>
          <p:spPr bwMode="auto">
            <a:xfrm>
              <a:off x="751727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Oval 1524"/>
            <p:cNvSpPr>
              <a:spLocks noChangeArrowheads="1"/>
            </p:cNvSpPr>
            <p:nvPr/>
          </p:nvSpPr>
          <p:spPr bwMode="auto">
            <a:xfrm>
              <a:off x="761284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Oval 1525"/>
            <p:cNvSpPr>
              <a:spLocks noChangeArrowheads="1"/>
            </p:cNvSpPr>
            <p:nvPr/>
          </p:nvSpPr>
          <p:spPr bwMode="auto">
            <a:xfrm>
              <a:off x="770842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Oval 1526"/>
            <p:cNvSpPr>
              <a:spLocks noChangeArrowheads="1"/>
            </p:cNvSpPr>
            <p:nvPr/>
          </p:nvSpPr>
          <p:spPr bwMode="auto">
            <a:xfrm>
              <a:off x="780399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Oval 1527"/>
            <p:cNvSpPr>
              <a:spLocks noChangeArrowheads="1"/>
            </p:cNvSpPr>
            <p:nvPr/>
          </p:nvSpPr>
          <p:spPr bwMode="auto">
            <a:xfrm>
              <a:off x="790083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 name="Oval 1528"/>
            <p:cNvSpPr>
              <a:spLocks noChangeArrowheads="1"/>
            </p:cNvSpPr>
            <p:nvPr/>
          </p:nvSpPr>
          <p:spPr bwMode="auto">
            <a:xfrm>
              <a:off x="799641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 name="Oval 1529"/>
            <p:cNvSpPr>
              <a:spLocks noChangeArrowheads="1"/>
            </p:cNvSpPr>
            <p:nvPr/>
          </p:nvSpPr>
          <p:spPr bwMode="auto">
            <a:xfrm>
              <a:off x="809198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 name="Oval 1530"/>
            <p:cNvSpPr>
              <a:spLocks noChangeArrowheads="1"/>
            </p:cNvSpPr>
            <p:nvPr/>
          </p:nvSpPr>
          <p:spPr bwMode="auto">
            <a:xfrm>
              <a:off x="818755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 name="Oval 1531"/>
            <p:cNvSpPr>
              <a:spLocks noChangeArrowheads="1"/>
            </p:cNvSpPr>
            <p:nvPr/>
          </p:nvSpPr>
          <p:spPr bwMode="auto">
            <a:xfrm>
              <a:off x="828312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 name="Oval 1532"/>
            <p:cNvSpPr>
              <a:spLocks noChangeArrowheads="1"/>
            </p:cNvSpPr>
            <p:nvPr/>
          </p:nvSpPr>
          <p:spPr bwMode="auto">
            <a:xfrm>
              <a:off x="837869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Oval 1533"/>
            <p:cNvSpPr>
              <a:spLocks noChangeArrowheads="1"/>
            </p:cNvSpPr>
            <p:nvPr/>
          </p:nvSpPr>
          <p:spPr bwMode="auto">
            <a:xfrm>
              <a:off x="847554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Oval 1534"/>
            <p:cNvSpPr>
              <a:spLocks noChangeArrowheads="1"/>
            </p:cNvSpPr>
            <p:nvPr/>
          </p:nvSpPr>
          <p:spPr bwMode="auto">
            <a:xfrm>
              <a:off x="857111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Oval 1535"/>
            <p:cNvSpPr>
              <a:spLocks noChangeArrowheads="1"/>
            </p:cNvSpPr>
            <p:nvPr/>
          </p:nvSpPr>
          <p:spPr bwMode="auto">
            <a:xfrm>
              <a:off x="866668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Oval 1536"/>
            <p:cNvSpPr>
              <a:spLocks noChangeArrowheads="1"/>
            </p:cNvSpPr>
            <p:nvPr/>
          </p:nvSpPr>
          <p:spPr bwMode="auto">
            <a:xfrm>
              <a:off x="876226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Oval 1537"/>
            <p:cNvSpPr>
              <a:spLocks noChangeArrowheads="1"/>
            </p:cNvSpPr>
            <p:nvPr/>
          </p:nvSpPr>
          <p:spPr bwMode="auto">
            <a:xfrm>
              <a:off x="885783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Oval 1538"/>
            <p:cNvSpPr>
              <a:spLocks noChangeArrowheads="1"/>
            </p:cNvSpPr>
            <p:nvPr/>
          </p:nvSpPr>
          <p:spPr bwMode="auto">
            <a:xfrm>
              <a:off x="895467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Oval 1539"/>
            <p:cNvSpPr>
              <a:spLocks noChangeArrowheads="1"/>
            </p:cNvSpPr>
            <p:nvPr/>
          </p:nvSpPr>
          <p:spPr bwMode="auto">
            <a:xfrm>
              <a:off x="905025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Oval 1540"/>
            <p:cNvSpPr>
              <a:spLocks noChangeArrowheads="1"/>
            </p:cNvSpPr>
            <p:nvPr/>
          </p:nvSpPr>
          <p:spPr bwMode="auto">
            <a:xfrm>
              <a:off x="914582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Oval 1541"/>
            <p:cNvSpPr>
              <a:spLocks noChangeArrowheads="1"/>
            </p:cNvSpPr>
            <p:nvPr/>
          </p:nvSpPr>
          <p:spPr bwMode="auto">
            <a:xfrm>
              <a:off x="924139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Oval 1542"/>
            <p:cNvSpPr>
              <a:spLocks noChangeArrowheads="1"/>
            </p:cNvSpPr>
            <p:nvPr/>
          </p:nvSpPr>
          <p:spPr bwMode="auto">
            <a:xfrm>
              <a:off x="933696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Oval 1543"/>
            <p:cNvSpPr>
              <a:spLocks noChangeArrowheads="1"/>
            </p:cNvSpPr>
            <p:nvPr/>
          </p:nvSpPr>
          <p:spPr bwMode="auto">
            <a:xfrm>
              <a:off x="943253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Oval 1544"/>
            <p:cNvSpPr>
              <a:spLocks noChangeArrowheads="1"/>
            </p:cNvSpPr>
            <p:nvPr/>
          </p:nvSpPr>
          <p:spPr bwMode="auto">
            <a:xfrm>
              <a:off x="531402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Oval 1545"/>
            <p:cNvSpPr>
              <a:spLocks noChangeArrowheads="1"/>
            </p:cNvSpPr>
            <p:nvPr/>
          </p:nvSpPr>
          <p:spPr bwMode="auto">
            <a:xfrm>
              <a:off x="5409595"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Oval 1546"/>
            <p:cNvSpPr>
              <a:spLocks noChangeArrowheads="1"/>
            </p:cNvSpPr>
            <p:nvPr/>
          </p:nvSpPr>
          <p:spPr bwMode="auto">
            <a:xfrm>
              <a:off x="550516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 name="Oval 1547"/>
            <p:cNvSpPr>
              <a:spLocks noChangeArrowheads="1"/>
            </p:cNvSpPr>
            <p:nvPr/>
          </p:nvSpPr>
          <p:spPr bwMode="auto">
            <a:xfrm>
              <a:off x="5696311"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Oval 1548"/>
            <p:cNvSpPr>
              <a:spLocks noChangeArrowheads="1"/>
            </p:cNvSpPr>
            <p:nvPr/>
          </p:nvSpPr>
          <p:spPr bwMode="auto">
            <a:xfrm>
              <a:off x="579315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 name="Oval 1549"/>
            <p:cNvSpPr>
              <a:spLocks noChangeArrowheads="1"/>
            </p:cNvSpPr>
            <p:nvPr/>
          </p:nvSpPr>
          <p:spPr bwMode="auto">
            <a:xfrm>
              <a:off x="5888729"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 name="Oval 1550"/>
            <p:cNvSpPr>
              <a:spLocks noChangeArrowheads="1"/>
            </p:cNvSpPr>
            <p:nvPr/>
          </p:nvSpPr>
          <p:spPr bwMode="auto">
            <a:xfrm>
              <a:off x="5984301"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 name="Oval 1551"/>
            <p:cNvSpPr>
              <a:spLocks noChangeArrowheads="1"/>
            </p:cNvSpPr>
            <p:nvPr/>
          </p:nvSpPr>
          <p:spPr bwMode="auto">
            <a:xfrm>
              <a:off x="607987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 name="Oval 1552"/>
            <p:cNvSpPr>
              <a:spLocks noChangeArrowheads="1"/>
            </p:cNvSpPr>
            <p:nvPr/>
          </p:nvSpPr>
          <p:spPr bwMode="auto">
            <a:xfrm>
              <a:off x="6175445"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 name="Oval 1553"/>
            <p:cNvSpPr>
              <a:spLocks noChangeArrowheads="1"/>
            </p:cNvSpPr>
            <p:nvPr/>
          </p:nvSpPr>
          <p:spPr bwMode="auto">
            <a:xfrm>
              <a:off x="6272291"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 name="Oval 1554"/>
            <p:cNvSpPr>
              <a:spLocks noChangeArrowheads="1"/>
            </p:cNvSpPr>
            <p:nvPr/>
          </p:nvSpPr>
          <p:spPr bwMode="auto">
            <a:xfrm>
              <a:off x="636786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 name="Oval 1555"/>
            <p:cNvSpPr>
              <a:spLocks noChangeArrowheads="1"/>
            </p:cNvSpPr>
            <p:nvPr/>
          </p:nvSpPr>
          <p:spPr bwMode="auto">
            <a:xfrm>
              <a:off x="6463435"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 name="Oval 1556"/>
            <p:cNvSpPr>
              <a:spLocks noChangeArrowheads="1"/>
            </p:cNvSpPr>
            <p:nvPr/>
          </p:nvSpPr>
          <p:spPr bwMode="auto">
            <a:xfrm>
              <a:off x="655900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 name="Oval 1557"/>
            <p:cNvSpPr>
              <a:spLocks noChangeArrowheads="1"/>
            </p:cNvSpPr>
            <p:nvPr/>
          </p:nvSpPr>
          <p:spPr bwMode="auto">
            <a:xfrm>
              <a:off x="6654579"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 name="Oval 1558"/>
            <p:cNvSpPr>
              <a:spLocks noChangeArrowheads="1"/>
            </p:cNvSpPr>
            <p:nvPr/>
          </p:nvSpPr>
          <p:spPr bwMode="auto">
            <a:xfrm>
              <a:off x="6750151"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 name="Oval 1559"/>
            <p:cNvSpPr>
              <a:spLocks noChangeArrowheads="1"/>
            </p:cNvSpPr>
            <p:nvPr/>
          </p:nvSpPr>
          <p:spPr bwMode="auto">
            <a:xfrm>
              <a:off x="684699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 name="Oval 1560"/>
            <p:cNvSpPr>
              <a:spLocks noChangeArrowheads="1"/>
            </p:cNvSpPr>
            <p:nvPr/>
          </p:nvSpPr>
          <p:spPr bwMode="auto">
            <a:xfrm>
              <a:off x="694257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 name="Oval 1561"/>
            <p:cNvSpPr>
              <a:spLocks noChangeArrowheads="1"/>
            </p:cNvSpPr>
            <p:nvPr/>
          </p:nvSpPr>
          <p:spPr bwMode="auto">
            <a:xfrm>
              <a:off x="703814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 name="Oval 1562"/>
            <p:cNvSpPr>
              <a:spLocks noChangeArrowheads="1"/>
            </p:cNvSpPr>
            <p:nvPr/>
          </p:nvSpPr>
          <p:spPr bwMode="auto">
            <a:xfrm>
              <a:off x="713371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 name="Oval 1564"/>
            <p:cNvSpPr>
              <a:spLocks noChangeArrowheads="1"/>
            </p:cNvSpPr>
            <p:nvPr/>
          </p:nvSpPr>
          <p:spPr bwMode="auto">
            <a:xfrm>
              <a:off x="7229285"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 name="Oval 1565"/>
            <p:cNvSpPr>
              <a:spLocks noChangeArrowheads="1"/>
            </p:cNvSpPr>
            <p:nvPr/>
          </p:nvSpPr>
          <p:spPr bwMode="auto">
            <a:xfrm>
              <a:off x="7324857"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 name="Oval 1566"/>
            <p:cNvSpPr>
              <a:spLocks noChangeArrowheads="1"/>
            </p:cNvSpPr>
            <p:nvPr/>
          </p:nvSpPr>
          <p:spPr bwMode="auto">
            <a:xfrm>
              <a:off x="742170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 name="Oval 1567"/>
            <p:cNvSpPr>
              <a:spLocks noChangeArrowheads="1"/>
            </p:cNvSpPr>
            <p:nvPr/>
          </p:nvSpPr>
          <p:spPr bwMode="auto">
            <a:xfrm>
              <a:off x="751727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 name="Oval 1568"/>
            <p:cNvSpPr>
              <a:spLocks noChangeArrowheads="1"/>
            </p:cNvSpPr>
            <p:nvPr/>
          </p:nvSpPr>
          <p:spPr bwMode="auto">
            <a:xfrm>
              <a:off x="761284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 name="Oval 1569"/>
            <p:cNvSpPr>
              <a:spLocks noChangeArrowheads="1"/>
            </p:cNvSpPr>
            <p:nvPr/>
          </p:nvSpPr>
          <p:spPr bwMode="auto">
            <a:xfrm>
              <a:off x="770842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 name="Oval 1570"/>
            <p:cNvSpPr>
              <a:spLocks noChangeArrowheads="1"/>
            </p:cNvSpPr>
            <p:nvPr/>
          </p:nvSpPr>
          <p:spPr bwMode="auto">
            <a:xfrm>
              <a:off x="780399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 name="Oval 1571"/>
            <p:cNvSpPr>
              <a:spLocks noChangeArrowheads="1"/>
            </p:cNvSpPr>
            <p:nvPr/>
          </p:nvSpPr>
          <p:spPr bwMode="auto">
            <a:xfrm>
              <a:off x="790083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 name="Oval 1572"/>
            <p:cNvSpPr>
              <a:spLocks noChangeArrowheads="1"/>
            </p:cNvSpPr>
            <p:nvPr/>
          </p:nvSpPr>
          <p:spPr bwMode="auto">
            <a:xfrm>
              <a:off x="799641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 name="Oval 1573"/>
            <p:cNvSpPr>
              <a:spLocks noChangeArrowheads="1"/>
            </p:cNvSpPr>
            <p:nvPr/>
          </p:nvSpPr>
          <p:spPr bwMode="auto">
            <a:xfrm>
              <a:off x="809198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 name="Oval 1574"/>
            <p:cNvSpPr>
              <a:spLocks noChangeArrowheads="1"/>
            </p:cNvSpPr>
            <p:nvPr/>
          </p:nvSpPr>
          <p:spPr bwMode="auto">
            <a:xfrm>
              <a:off x="818755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 name="Oval 1575"/>
            <p:cNvSpPr>
              <a:spLocks noChangeArrowheads="1"/>
            </p:cNvSpPr>
            <p:nvPr/>
          </p:nvSpPr>
          <p:spPr bwMode="auto">
            <a:xfrm>
              <a:off x="828312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 name="Oval 1576"/>
            <p:cNvSpPr>
              <a:spLocks noChangeArrowheads="1"/>
            </p:cNvSpPr>
            <p:nvPr/>
          </p:nvSpPr>
          <p:spPr bwMode="auto">
            <a:xfrm>
              <a:off x="8378698"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 name="Oval 1577"/>
            <p:cNvSpPr>
              <a:spLocks noChangeArrowheads="1"/>
            </p:cNvSpPr>
            <p:nvPr/>
          </p:nvSpPr>
          <p:spPr bwMode="auto">
            <a:xfrm>
              <a:off x="847554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 name="Oval 1578"/>
            <p:cNvSpPr>
              <a:spLocks noChangeArrowheads="1"/>
            </p:cNvSpPr>
            <p:nvPr/>
          </p:nvSpPr>
          <p:spPr bwMode="auto">
            <a:xfrm>
              <a:off x="857111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 name="Oval 1579"/>
            <p:cNvSpPr>
              <a:spLocks noChangeArrowheads="1"/>
            </p:cNvSpPr>
            <p:nvPr/>
          </p:nvSpPr>
          <p:spPr bwMode="auto">
            <a:xfrm>
              <a:off x="866668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 name="Oval 1580"/>
            <p:cNvSpPr>
              <a:spLocks noChangeArrowheads="1"/>
            </p:cNvSpPr>
            <p:nvPr/>
          </p:nvSpPr>
          <p:spPr bwMode="auto">
            <a:xfrm>
              <a:off x="876226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 name="Oval 1581"/>
            <p:cNvSpPr>
              <a:spLocks noChangeArrowheads="1"/>
            </p:cNvSpPr>
            <p:nvPr/>
          </p:nvSpPr>
          <p:spPr bwMode="auto">
            <a:xfrm>
              <a:off x="885783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 name="Oval 1582"/>
            <p:cNvSpPr>
              <a:spLocks noChangeArrowheads="1"/>
            </p:cNvSpPr>
            <p:nvPr/>
          </p:nvSpPr>
          <p:spPr bwMode="auto">
            <a:xfrm>
              <a:off x="895467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 name="Oval 1583"/>
            <p:cNvSpPr>
              <a:spLocks noChangeArrowheads="1"/>
            </p:cNvSpPr>
            <p:nvPr/>
          </p:nvSpPr>
          <p:spPr bwMode="auto">
            <a:xfrm>
              <a:off x="914582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 name="Oval 1584"/>
            <p:cNvSpPr>
              <a:spLocks noChangeArrowheads="1"/>
            </p:cNvSpPr>
            <p:nvPr/>
          </p:nvSpPr>
          <p:spPr bwMode="auto">
            <a:xfrm>
              <a:off x="924139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 name="Oval 1585"/>
            <p:cNvSpPr>
              <a:spLocks noChangeArrowheads="1"/>
            </p:cNvSpPr>
            <p:nvPr/>
          </p:nvSpPr>
          <p:spPr bwMode="auto">
            <a:xfrm>
              <a:off x="933696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 name="Oval 1586"/>
            <p:cNvSpPr>
              <a:spLocks noChangeArrowheads="1"/>
            </p:cNvSpPr>
            <p:nvPr/>
          </p:nvSpPr>
          <p:spPr bwMode="auto">
            <a:xfrm>
              <a:off x="531402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 name="Oval 1587"/>
            <p:cNvSpPr>
              <a:spLocks noChangeArrowheads="1"/>
            </p:cNvSpPr>
            <p:nvPr/>
          </p:nvSpPr>
          <p:spPr bwMode="auto">
            <a:xfrm>
              <a:off x="540959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 name="Oval 1588"/>
            <p:cNvSpPr>
              <a:spLocks noChangeArrowheads="1"/>
            </p:cNvSpPr>
            <p:nvPr/>
          </p:nvSpPr>
          <p:spPr bwMode="auto">
            <a:xfrm>
              <a:off x="550516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 name="Oval 1589"/>
            <p:cNvSpPr>
              <a:spLocks noChangeArrowheads="1"/>
            </p:cNvSpPr>
            <p:nvPr/>
          </p:nvSpPr>
          <p:spPr bwMode="auto">
            <a:xfrm>
              <a:off x="569758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 name="Oval 1590"/>
            <p:cNvSpPr>
              <a:spLocks noChangeArrowheads="1"/>
            </p:cNvSpPr>
            <p:nvPr/>
          </p:nvSpPr>
          <p:spPr bwMode="auto">
            <a:xfrm>
              <a:off x="579315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 name="Oval 1591"/>
            <p:cNvSpPr>
              <a:spLocks noChangeArrowheads="1"/>
            </p:cNvSpPr>
            <p:nvPr/>
          </p:nvSpPr>
          <p:spPr bwMode="auto">
            <a:xfrm>
              <a:off x="5888729"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 name="Oval 1592"/>
            <p:cNvSpPr>
              <a:spLocks noChangeArrowheads="1"/>
            </p:cNvSpPr>
            <p:nvPr/>
          </p:nvSpPr>
          <p:spPr bwMode="auto">
            <a:xfrm>
              <a:off x="5984301"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 name="Oval 1593"/>
            <p:cNvSpPr>
              <a:spLocks noChangeArrowheads="1"/>
            </p:cNvSpPr>
            <p:nvPr/>
          </p:nvSpPr>
          <p:spPr bwMode="auto">
            <a:xfrm>
              <a:off x="607987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 name="Oval 1594"/>
            <p:cNvSpPr>
              <a:spLocks noChangeArrowheads="1"/>
            </p:cNvSpPr>
            <p:nvPr/>
          </p:nvSpPr>
          <p:spPr bwMode="auto">
            <a:xfrm>
              <a:off x="6175445"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 name="Oval 1595"/>
            <p:cNvSpPr>
              <a:spLocks noChangeArrowheads="1"/>
            </p:cNvSpPr>
            <p:nvPr/>
          </p:nvSpPr>
          <p:spPr bwMode="auto">
            <a:xfrm>
              <a:off x="6272291"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 name="Oval 1596"/>
            <p:cNvSpPr>
              <a:spLocks noChangeArrowheads="1"/>
            </p:cNvSpPr>
            <p:nvPr/>
          </p:nvSpPr>
          <p:spPr bwMode="auto">
            <a:xfrm>
              <a:off x="636786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 name="Oval 1597"/>
            <p:cNvSpPr>
              <a:spLocks noChangeArrowheads="1"/>
            </p:cNvSpPr>
            <p:nvPr/>
          </p:nvSpPr>
          <p:spPr bwMode="auto">
            <a:xfrm>
              <a:off x="646343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 name="Oval 1598"/>
            <p:cNvSpPr>
              <a:spLocks noChangeArrowheads="1"/>
            </p:cNvSpPr>
            <p:nvPr/>
          </p:nvSpPr>
          <p:spPr bwMode="auto">
            <a:xfrm>
              <a:off x="655900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 name="Oval 1599"/>
            <p:cNvSpPr>
              <a:spLocks noChangeArrowheads="1"/>
            </p:cNvSpPr>
            <p:nvPr/>
          </p:nvSpPr>
          <p:spPr bwMode="auto">
            <a:xfrm>
              <a:off x="6654579"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 name="Oval 1600"/>
            <p:cNvSpPr>
              <a:spLocks noChangeArrowheads="1"/>
            </p:cNvSpPr>
            <p:nvPr/>
          </p:nvSpPr>
          <p:spPr bwMode="auto">
            <a:xfrm>
              <a:off x="6750151"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 name="Oval 1601"/>
            <p:cNvSpPr>
              <a:spLocks noChangeArrowheads="1"/>
            </p:cNvSpPr>
            <p:nvPr/>
          </p:nvSpPr>
          <p:spPr bwMode="auto">
            <a:xfrm>
              <a:off x="684699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 name="Oval 1602"/>
            <p:cNvSpPr>
              <a:spLocks noChangeArrowheads="1"/>
            </p:cNvSpPr>
            <p:nvPr/>
          </p:nvSpPr>
          <p:spPr bwMode="auto">
            <a:xfrm>
              <a:off x="694257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4" name="Oval 1603"/>
            <p:cNvSpPr>
              <a:spLocks noChangeArrowheads="1"/>
            </p:cNvSpPr>
            <p:nvPr/>
          </p:nvSpPr>
          <p:spPr bwMode="auto">
            <a:xfrm>
              <a:off x="703814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 name="Oval 1604"/>
            <p:cNvSpPr>
              <a:spLocks noChangeArrowheads="1"/>
            </p:cNvSpPr>
            <p:nvPr/>
          </p:nvSpPr>
          <p:spPr bwMode="auto">
            <a:xfrm>
              <a:off x="713371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6" name="Oval 1605"/>
            <p:cNvSpPr>
              <a:spLocks noChangeArrowheads="1"/>
            </p:cNvSpPr>
            <p:nvPr/>
          </p:nvSpPr>
          <p:spPr bwMode="auto">
            <a:xfrm>
              <a:off x="7229285"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7" name="Oval 1606"/>
            <p:cNvSpPr>
              <a:spLocks noChangeArrowheads="1"/>
            </p:cNvSpPr>
            <p:nvPr/>
          </p:nvSpPr>
          <p:spPr bwMode="auto">
            <a:xfrm>
              <a:off x="732613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8" name="Oval 1607"/>
            <p:cNvSpPr>
              <a:spLocks noChangeArrowheads="1"/>
            </p:cNvSpPr>
            <p:nvPr/>
          </p:nvSpPr>
          <p:spPr bwMode="auto">
            <a:xfrm>
              <a:off x="742170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9" name="Oval 1608"/>
            <p:cNvSpPr>
              <a:spLocks noChangeArrowheads="1"/>
            </p:cNvSpPr>
            <p:nvPr/>
          </p:nvSpPr>
          <p:spPr bwMode="auto">
            <a:xfrm>
              <a:off x="751727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 name="Oval 1609"/>
            <p:cNvSpPr>
              <a:spLocks noChangeArrowheads="1"/>
            </p:cNvSpPr>
            <p:nvPr/>
          </p:nvSpPr>
          <p:spPr bwMode="auto">
            <a:xfrm>
              <a:off x="761284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 name="Oval 1610"/>
            <p:cNvSpPr>
              <a:spLocks noChangeArrowheads="1"/>
            </p:cNvSpPr>
            <p:nvPr/>
          </p:nvSpPr>
          <p:spPr bwMode="auto">
            <a:xfrm>
              <a:off x="770842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 name="Oval 1611"/>
            <p:cNvSpPr>
              <a:spLocks noChangeArrowheads="1"/>
            </p:cNvSpPr>
            <p:nvPr/>
          </p:nvSpPr>
          <p:spPr bwMode="auto">
            <a:xfrm>
              <a:off x="780399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 name="Oval 1612"/>
            <p:cNvSpPr>
              <a:spLocks noChangeArrowheads="1"/>
            </p:cNvSpPr>
            <p:nvPr/>
          </p:nvSpPr>
          <p:spPr bwMode="auto">
            <a:xfrm>
              <a:off x="790083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 name="Oval 1613"/>
            <p:cNvSpPr>
              <a:spLocks noChangeArrowheads="1"/>
            </p:cNvSpPr>
            <p:nvPr/>
          </p:nvSpPr>
          <p:spPr bwMode="auto">
            <a:xfrm>
              <a:off x="799641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 name="Oval 1614"/>
            <p:cNvSpPr>
              <a:spLocks noChangeArrowheads="1"/>
            </p:cNvSpPr>
            <p:nvPr/>
          </p:nvSpPr>
          <p:spPr bwMode="auto">
            <a:xfrm>
              <a:off x="809198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 name="Oval 1615"/>
            <p:cNvSpPr>
              <a:spLocks noChangeArrowheads="1"/>
            </p:cNvSpPr>
            <p:nvPr/>
          </p:nvSpPr>
          <p:spPr bwMode="auto">
            <a:xfrm>
              <a:off x="818755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 name="Oval 1616"/>
            <p:cNvSpPr>
              <a:spLocks noChangeArrowheads="1"/>
            </p:cNvSpPr>
            <p:nvPr/>
          </p:nvSpPr>
          <p:spPr bwMode="auto">
            <a:xfrm>
              <a:off x="828312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 name="Oval 1617"/>
            <p:cNvSpPr>
              <a:spLocks noChangeArrowheads="1"/>
            </p:cNvSpPr>
            <p:nvPr/>
          </p:nvSpPr>
          <p:spPr bwMode="auto">
            <a:xfrm>
              <a:off x="837869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 name="Oval 1618"/>
            <p:cNvSpPr>
              <a:spLocks noChangeArrowheads="1"/>
            </p:cNvSpPr>
            <p:nvPr/>
          </p:nvSpPr>
          <p:spPr bwMode="auto">
            <a:xfrm>
              <a:off x="847554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 name="Oval 1619"/>
            <p:cNvSpPr>
              <a:spLocks noChangeArrowheads="1"/>
            </p:cNvSpPr>
            <p:nvPr/>
          </p:nvSpPr>
          <p:spPr bwMode="auto">
            <a:xfrm>
              <a:off x="857111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 name="Oval 1620"/>
            <p:cNvSpPr>
              <a:spLocks noChangeArrowheads="1"/>
            </p:cNvSpPr>
            <p:nvPr/>
          </p:nvSpPr>
          <p:spPr bwMode="auto">
            <a:xfrm>
              <a:off x="885783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 name="Oval 1621"/>
            <p:cNvSpPr>
              <a:spLocks noChangeArrowheads="1"/>
            </p:cNvSpPr>
            <p:nvPr/>
          </p:nvSpPr>
          <p:spPr bwMode="auto">
            <a:xfrm>
              <a:off x="905025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 name="Oval 1622"/>
            <p:cNvSpPr>
              <a:spLocks noChangeArrowheads="1"/>
            </p:cNvSpPr>
            <p:nvPr/>
          </p:nvSpPr>
          <p:spPr bwMode="auto">
            <a:xfrm>
              <a:off x="5040050" y="2257052"/>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 name="Oval 1623"/>
            <p:cNvSpPr>
              <a:spLocks noChangeArrowheads="1"/>
            </p:cNvSpPr>
            <p:nvPr/>
          </p:nvSpPr>
          <p:spPr bwMode="auto">
            <a:xfrm>
              <a:off x="531402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 name="Oval 1624"/>
            <p:cNvSpPr>
              <a:spLocks noChangeArrowheads="1"/>
            </p:cNvSpPr>
            <p:nvPr/>
          </p:nvSpPr>
          <p:spPr bwMode="auto">
            <a:xfrm>
              <a:off x="550516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 name="Oval 1625"/>
            <p:cNvSpPr>
              <a:spLocks noChangeArrowheads="1"/>
            </p:cNvSpPr>
            <p:nvPr/>
          </p:nvSpPr>
          <p:spPr bwMode="auto">
            <a:xfrm>
              <a:off x="5697585"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 name="Oval 1626"/>
            <p:cNvSpPr>
              <a:spLocks noChangeArrowheads="1"/>
            </p:cNvSpPr>
            <p:nvPr/>
          </p:nvSpPr>
          <p:spPr bwMode="auto">
            <a:xfrm>
              <a:off x="579315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 name="Oval 1627"/>
            <p:cNvSpPr>
              <a:spLocks noChangeArrowheads="1"/>
            </p:cNvSpPr>
            <p:nvPr/>
          </p:nvSpPr>
          <p:spPr bwMode="auto">
            <a:xfrm>
              <a:off x="5888729"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 name="Oval 1628"/>
            <p:cNvSpPr>
              <a:spLocks noChangeArrowheads="1"/>
            </p:cNvSpPr>
            <p:nvPr/>
          </p:nvSpPr>
          <p:spPr bwMode="auto">
            <a:xfrm>
              <a:off x="5984301"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0" name="Oval 1629"/>
            <p:cNvSpPr>
              <a:spLocks noChangeArrowheads="1"/>
            </p:cNvSpPr>
            <p:nvPr/>
          </p:nvSpPr>
          <p:spPr bwMode="auto">
            <a:xfrm>
              <a:off x="607987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1" name="Oval 1630"/>
            <p:cNvSpPr>
              <a:spLocks noChangeArrowheads="1"/>
            </p:cNvSpPr>
            <p:nvPr/>
          </p:nvSpPr>
          <p:spPr bwMode="auto">
            <a:xfrm>
              <a:off x="6175445"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2" name="Oval 1631"/>
            <p:cNvSpPr>
              <a:spLocks noChangeArrowheads="1"/>
            </p:cNvSpPr>
            <p:nvPr/>
          </p:nvSpPr>
          <p:spPr bwMode="auto">
            <a:xfrm>
              <a:off x="6272291"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3" name="Oval 1632"/>
            <p:cNvSpPr>
              <a:spLocks noChangeArrowheads="1"/>
            </p:cNvSpPr>
            <p:nvPr/>
          </p:nvSpPr>
          <p:spPr bwMode="auto">
            <a:xfrm>
              <a:off x="636786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4" name="Oval 1633"/>
            <p:cNvSpPr>
              <a:spLocks noChangeArrowheads="1"/>
            </p:cNvSpPr>
            <p:nvPr/>
          </p:nvSpPr>
          <p:spPr bwMode="auto">
            <a:xfrm>
              <a:off x="6463435"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5" name="Oval 1634"/>
            <p:cNvSpPr>
              <a:spLocks noChangeArrowheads="1"/>
            </p:cNvSpPr>
            <p:nvPr/>
          </p:nvSpPr>
          <p:spPr bwMode="auto">
            <a:xfrm>
              <a:off x="655900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6" name="Oval 1635"/>
            <p:cNvSpPr>
              <a:spLocks noChangeArrowheads="1"/>
            </p:cNvSpPr>
            <p:nvPr/>
          </p:nvSpPr>
          <p:spPr bwMode="auto">
            <a:xfrm>
              <a:off x="6654579"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7" name="Oval 1636"/>
            <p:cNvSpPr>
              <a:spLocks noChangeArrowheads="1"/>
            </p:cNvSpPr>
            <p:nvPr/>
          </p:nvSpPr>
          <p:spPr bwMode="auto">
            <a:xfrm>
              <a:off x="6750151"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8" name="Oval 1637"/>
            <p:cNvSpPr>
              <a:spLocks noChangeArrowheads="1"/>
            </p:cNvSpPr>
            <p:nvPr/>
          </p:nvSpPr>
          <p:spPr bwMode="auto">
            <a:xfrm>
              <a:off x="684699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9" name="Oval 1638"/>
            <p:cNvSpPr>
              <a:spLocks noChangeArrowheads="1"/>
            </p:cNvSpPr>
            <p:nvPr/>
          </p:nvSpPr>
          <p:spPr bwMode="auto">
            <a:xfrm>
              <a:off x="694257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0" name="Oval 1639"/>
            <p:cNvSpPr>
              <a:spLocks noChangeArrowheads="1"/>
            </p:cNvSpPr>
            <p:nvPr/>
          </p:nvSpPr>
          <p:spPr bwMode="auto">
            <a:xfrm>
              <a:off x="703814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1" name="Oval 1640"/>
            <p:cNvSpPr>
              <a:spLocks noChangeArrowheads="1"/>
            </p:cNvSpPr>
            <p:nvPr/>
          </p:nvSpPr>
          <p:spPr bwMode="auto">
            <a:xfrm>
              <a:off x="713371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2" name="Oval 1641"/>
            <p:cNvSpPr>
              <a:spLocks noChangeArrowheads="1"/>
            </p:cNvSpPr>
            <p:nvPr/>
          </p:nvSpPr>
          <p:spPr bwMode="auto">
            <a:xfrm>
              <a:off x="7229285"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3" name="Oval 1642"/>
            <p:cNvSpPr>
              <a:spLocks noChangeArrowheads="1"/>
            </p:cNvSpPr>
            <p:nvPr/>
          </p:nvSpPr>
          <p:spPr bwMode="auto">
            <a:xfrm>
              <a:off x="732613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4" name="Oval 1643"/>
            <p:cNvSpPr>
              <a:spLocks noChangeArrowheads="1"/>
            </p:cNvSpPr>
            <p:nvPr/>
          </p:nvSpPr>
          <p:spPr bwMode="auto">
            <a:xfrm>
              <a:off x="742170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5" name="Oval 1644"/>
            <p:cNvSpPr>
              <a:spLocks noChangeArrowheads="1"/>
            </p:cNvSpPr>
            <p:nvPr/>
          </p:nvSpPr>
          <p:spPr bwMode="auto">
            <a:xfrm>
              <a:off x="751727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6" name="Oval 1645"/>
            <p:cNvSpPr>
              <a:spLocks noChangeArrowheads="1"/>
            </p:cNvSpPr>
            <p:nvPr/>
          </p:nvSpPr>
          <p:spPr bwMode="auto">
            <a:xfrm>
              <a:off x="761284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7" name="Oval 1646"/>
            <p:cNvSpPr>
              <a:spLocks noChangeArrowheads="1"/>
            </p:cNvSpPr>
            <p:nvPr/>
          </p:nvSpPr>
          <p:spPr bwMode="auto">
            <a:xfrm>
              <a:off x="770842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8" name="Oval 1647"/>
            <p:cNvSpPr>
              <a:spLocks noChangeArrowheads="1"/>
            </p:cNvSpPr>
            <p:nvPr/>
          </p:nvSpPr>
          <p:spPr bwMode="auto">
            <a:xfrm>
              <a:off x="780399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9" name="Oval 1648"/>
            <p:cNvSpPr>
              <a:spLocks noChangeArrowheads="1"/>
            </p:cNvSpPr>
            <p:nvPr/>
          </p:nvSpPr>
          <p:spPr bwMode="auto">
            <a:xfrm>
              <a:off x="799641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0" name="Oval 1649"/>
            <p:cNvSpPr>
              <a:spLocks noChangeArrowheads="1"/>
            </p:cNvSpPr>
            <p:nvPr/>
          </p:nvSpPr>
          <p:spPr bwMode="auto">
            <a:xfrm>
              <a:off x="809198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1" name="Oval 1650"/>
            <p:cNvSpPr>
              <a:spLocks noChangeArrowheads="1"/>
            </p:cNvSpPr>
            <p:nvPr/>
          </p:nvSpPr>
          <p:spPr bwMode="auto">
            <a:xfrm>
              <a:off x="818755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2" name="Oval 1651"/>
            <p:cNvSpPr>
              <a:spLocks noChangeArrowheads="1"/>
            </p:cNvSpPr>
            <p:nvPr/>
          </p:nvSpPr>
          <p:spPr bwMode="auto">
            <a:xfrm>
              <a:off x="828312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3" name="Oval 1652"/>
            <p:cNvSpPr>
              <a:spLocks noChangeArrowheads="1"/>
            </p:cNvSpPr>
            <p:nvPr/>
          </p:nvSpPr>
          <p:spPr bwMode="auto">
            <a:xfrm>
              <a:off x="837869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4" name="Oval 1653"/>
            <p:cNvSpPr>
              <a:spLocks noChangeArrowheads="1"/>
            </p:cNvSpPr>
            <p:nvPr/>
          </p:nvSpPr>
          <p:spPr bwMode="auto">
            <a:xfrm>
              <a:off x="847554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5" name="Oval 1654"/>
            <p:cNvSpPr>
              <a:spLocks noChangeArrowheads="1"/>
            </p:cNvSpPr>
            <p:nvPr/>
          </p:nvSpPr>
          <p:spPr bwMode="auto">
            <a:xfrm>
              <a:off x="895467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6" name="Oval 1655"/>
            <p:cNvSpPr>
              <a:spLocks noChangeArrowheads="1"/>
            </p:cNvSpPr>
            <p:nvPr/>
          </p:nvSpPr>
          <p:spPr bwMode="auto">
            <a:xfrm>
              <a:off x="905025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7" name="Oval 1656"/>
            <p:cNvSpPr>
              <a:spLocks noChangeArrowheads="1"/>
            </p:cNvSpPr>
            <p:nvPr/>
          </p:nvSpPr>
          <p:spPr bwMode="auto">
            <a:xfrm>
              <a:off x="493046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8" name="Oval 1657"/>
            <p:cNvSpPr>
              <a:spLocks noChangeArrowheads="1"/>
            </p:cNvSpPr>
            <p:nvPr/>
          </p:nvSpPr>
          <p:spPr bwMode="auto">
            <a:xfrm>
              <a:off x="5028581" y="2341155"/>
              <a:ext cx="68812" cy="7008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9" name="Oval 1658"/>
            <p:cNvSpPr>
              <a:spLocks noChangeArrowheads="1"/>
            </p:cNvSpPr>
            <p:nvPr/>
          </p:nvSpPr>
          <p:spPr bwMode="auto">
            <a:xfrm>
              <a:off x="531402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0" name="Oval 1659"/>
            <p:cNvSpPr>
              <a:spLocks noChangeArrowheads="1"/>
            </p:cNvSpPr>
            <p:nvPr/>
          </p:nvSpPr>
          <p:spPr bwMode="auto">
            <a:xfrm>
              <a:off x="540959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1" name="Oval 1660"/>
            <p:cNvSpPr>
              <a:spLocks noChangeArrowheads="1"/>
            </p:cNvSpPr>
            <p:nvPr/>
          </p:nvSpPr>
          <p:spPr bwMode="auto">
            <a:xfrm>
              <a:off x="550516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2" name="Oval 1661"/>
            <p:cNvSpPr>
              <a:spLocks noChangeArrowheads="1"/>
            </p:cNvSpPr>
            <p:nvPr/>
          </p:nvSpPr>
          <p:spPr bwMode="auto">
            <a:xfrm>
              <a:off x="5600739"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3" name="Oval 1662"/>
            <p:cNvSpPr>
              <a:spLocks noChangeArrowheads="1"/>
            </p:cNvSpPr>
            <p:nvPr/>
          </p:nvSpPr>
          <p:spPr bwMode="auto">
            <a:xfrm>
              <a:off x="569758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4" name="Oval 1663"/>
            <p:cNvSpPr>
              <a:spLocks noChangeArrowheads="1"/>
            </p:cNvSpPr>
            <p:nvPr/>
          </p:nvSpPr>
          <p:spPr bwMode="auto">
            <a:xfrm>
              <a:off x="579315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5" name="Oval 1664"/>
            <p:cNvSpPr>
              <a:spLocks noChangeArrowheads="1"/>
            </p:cNvSpPr>
            <p:nvPr/>
          </p:nvSpPr>
          <p:spPr bwMode="auto">
            <a:xfrm>
              <a:off x="5888729"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6" name="Oval 1665"/>
            <p:cNvSpPr>
              <a:spLocks noChangeArrowheads="1"/>
            </p:cNvSpPr>
            <p:nvPr/>
          </p:nvSpPr>
          <p:spPr bwMode="auto">
            <a:xfrm>
              <a:off x="598430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 name="Oval 1666"/>
            <p:cNvSpPr>
              <a:spLocks noChangeArrowheads="1"/>
            </p:cNvSpPr>
            <p:nvPr/>
          </p:nvSpPr>
          <p:spPr bwMode="auto">
            <a:xfrm>
              <a:off x="607987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 name="Oval 1667"/>
            <p:cNvSpPr>
              <a:spLocks noChangeArrowheads="1"/>
            </p:cNvSpPr>
            <p:nvPr/>
          </p:nvSpPr>
          <p:spPr bwMode="auto">
            <a:xfrm>
              <a:off x="6175445"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 name="Oval 1668"/>
            <p:cNvSpPr>
              <a:spLocks noChangeArrowheads="1"/>
            </p:cNvSpPr>
            <p:nvPr/>
          </p:nvSpPr>
          <p:spPr bwMode="auto">
            <a:xfrm>
              <a:off x="627229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 name="Oval 1669"/>
            <p:cNvSpPr>
              <a:spLocks noChangeArrowheads="1"/>
            </p:cNvSpPr>
            <p:nvPr/>
          </p:nvSpPr>
          <p:spPr bwMode="auto">
            <a:xfrm>
              <a:off x="636786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 name="Oval 1670"/>
            <p:cNvSpPr>
              <a:spLocks noChangeArrowheads="1"/>
            </p:cNvSpPr>
            <p:nvPr/>
          </p:nvSpPr>
          <p:spPr bwMode="auto">
            <a:xfrm>
              <a:off x="646343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 name="Oval 1671"/>
            <p:cNvSpPr>
              <a:spLocks noChangeArrowheads="1"/>
            </p:cNvSpPr>
            <p:nvPr/>
          </p:nvSpPr>
          <p:spPr bwMode="auto">
            <a:xfrm>
              <a:off x="655900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3" name="Oval 1672"/>
            <p:cNvSpPr>
              <a:spLocks noChangeArrowheads="1"/>
            </p:cNvSpPr>
            <p:nvPr/>
          </p:nvSpPr>
          <p:spPr bwMode="auto">
            <a:xfrm>
              <a:off x="6654579"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 name="Oval 1673"/>
            <p:cNvSpPr>
              <a:spLocks noChangeArrowheads="1"/>
            </p:cNvSpPr>
            <p:nvPr/>
          </p:nvSpPr>
          <p:spPr bwMode="auto">
            <a:xfrm>
              <a:off x="6750151"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 name="Oval 1674"/>
            <p:cNvSpPr>
              <a:spLocks noChangeArrowheads="1"/>
            </p:cNvSpPr>
            <p:nvPr/>
          </p:nvSpPr>
          <p:spPr bwMode="auto">
            <a:xfrm>
              <a:off x="684699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6" name="Oval 1675"/>
            <p:cNvSpPr>
              <a:spLocks noChangeArrowheads="1"/>
            </p:cNvSpPr>
            <p:nvPr/>
          </p:nvSpPr>
          <p:spPr bwMode="auto">
            <a:xfrm>
              <a:off x="694257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7" name="Oval 1676"/>
            <p:cNvSpPr>
              <a:spLocks noChangeArrowheads="1"/>
            </p:cNvSpPr>
            <p:nvPr/>
          </p:nvSpPr>
          <p:spPr bwMode="auto">
            <a:xfrm>
              <a:off x="703814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8" name="Oval 1677"/>
            <p:cNvSpPr>
              <a:spLocks noChangeArrowheads="1"/>
            </p:cNvSpPr>
            <p:nvPr/>
          </p:nvSpPr>
          <p:spPr bwMode="auto">
            <a:xfrm>
              <a:off x="713371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9" name="Oval 1678"/>
            <p:cNvSpPr>
              <a:spLocks noChangeArrowheads="1"/>
            </p:cNvSpPr>
            <p:nvPr/>
          </p:nvSpPr>
          <p:spPr bwMode="auto">
            <a:xfrm>
              <a:off x="7229285"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0" name="Oval 1679"/>
            <p:cNvSpPr>
              <a:spLocks noChangeArrowheads="1"/>
            </p:cNvSpPr>
            <p:nvPr/>
          </p:nvSpPr>
          <p:spPr bwMode="auto">
            <a:xfrm>
              <a:off x="732613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1" name="Oval 1680"/>
            <p:cNvSpPr>
              <a:spLocks noChangeArrowheads="1"/>
            </p:cNvSpPr>
            <p:nvPr/>
          </p:nvSpPr>
          <p:spPr bwMode="auto">
            <a:xfrm>
              <a:off x="742170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2" name="Oval 1681"/>
            <p:cNvSpPr>
              <a:spLocks noChangeArrowheads="1"/>
            </p:cNvSpPr>
            <p:nvPr/>
          </p:nvSpPr>
          <p:spPr bwMode="auto">
            <a:xfrm>
              <a:off x="751727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3" name="Oval 1682"/>
            <p:cNvSpPr>
              <a:spLocks noChangeArrowheads="1"/>
            </p:cNvSpPr>
            <p:nvPr/>
          </p:nvSpPr>
          <p:spPr bwMode="auto">
            <a:xfrm>
              <a:off x="761284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4" name="Oval 1683"/>
            <p:cNvSpPr>
              <a:spLocks noChangeArrowheads="1"/>
            </p:cNvSpPr>
            <p:nvPr/>
          </p:nvSpPr>
          <p:spPr bwMode="auto">
            <a:xfrm>
              <a:off x="770842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5" name="Oval 1684"/>
            <p:cNvSpPr>
              <a:spLocks noChangeArrowheads="1"/>
            </p:cNvSpPr>
            <p:nvPr/>
          </p:nvSpPr>
          <p:spPr bwMode="auto">
            <a:xfrm>
              <a:off x="809198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6" name="Oval 1685"/>
            <p:cNvSpPr>
              <a:spLocks noChangeArrowheads="1"/>
            </p:cNvSpPr>
            <p:nvPr/>
          </p:nvSpPr>
          <p:spPr bwMode="auto">
            <a:xfrm>
              <a:off x="818755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7" name="Oval 1686"/>
            <p:cNvSpPr>
              <a:spLocks noChangeArrowheads="1"/>
            </p:cNvSpPr>
            <p:nvPr/>
          </p:nvSpPr>
          <p:spPr bwMode="auto">
            <a:xfrm>
              <a:off x="828312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8" name="Oval 1687"/>
            <p:cNvSpPr>
              <a:spLocks noChangeArrowheads="1"/>
            </p:cNvSpPr>
            <p:nvPr/>
          </p:nvSpPr>
          <p:spPr bwMode="auto">
            <a:xfrm>
              <a:off x="837869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9" name="Oval 1688"/>
            <p:cNvSpPr>
              <a:spLocks noChangeArrowheads="1"/>
            </p:cNvSpPr>
            <p:nvPr/>
          </p:nvSpPr>
          <p:spPr bwMode="auto">
            <a:xfrm>
              <a:off x="847554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0" name="Oval 1689"/>
            <p:cNvSpPr>
              <a:spLocks noChangeArrowheads="1"/>
            </p:cNvSpPr>
            <p:nvPr/>
          </p:nvSpPr>
          <p:spPr bwMode="auto">
            <a:xfrm>
              <a:off x="895467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1" name="Oval 1690"/>
            <p:cNvSpPr>
              <a:spLocks noChangeArrowheads="1"/>
            </p:cNvSpPr>
            <p:nvPr/>
          </p:nvSpPr>
          <p:spPr bwMode="auto">
            <a:xfrm>
              <a:off x="502603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2" name="Oval 1691"/>
            <p:cNvSpPr>
              <a:spLocks noChangeArrowheads="1"/>
            </p:cNvSpPr>
            <p:nvPr/>
          </p:nvSpPr>
          <p:spPr bwMode="auto">
            <a:xfrm>
              <a:off x="521845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3" name="Oval 1692"/>
            <p:cNvSpPr>
              <a:spLocks noChangeArrowheads="1"/>
            </p:cNvSpPr>
            <p:nvPr/>
          </p:nvSpPr>
          <p:spPr bwMode="auto">
            <a:xfrm>
              <a:off x="531402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4" name="Oval 1693"/>
            <p:cNvSpPr>
              <a:spLocks noChangeArrowheads="1"/>
            </p:cNvSpPr>
            <p:nvPr/>
          </p:nvSpPr>
          <p:spPr bwMode="auto">
            <a:xfrm>
              <a:off x="540959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5" name="Oval 1694"/>
            <p:cNvSpPr>
              <a:spLocks noChangeArrowheads="1"/>
            </p:cNvSpPr>
            <p:nvPr/>
          </p:nvSpPr>
          <p:spPr bwMode="auto">
            <a:xfrm>
              <a:off x="550516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6" name="Oval 1695"/>
            <p:cNvSpPr>
              <a:spLocks noChangeArrowheads="1"/>
            </p:cNvSpPr>
            <p:nvPr/>
          </p:nvSpPr>
          <p:spPr bwMode="auto">
            <a:xfrm>
              <a:off x="5600739"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7" name="Oval 1696"/>
            <p:cNvSpPr>
              <a:spLocks noChangeArrowheads="1"/>
            </p:cNvSpPr>
            <p:nvPr/>
          </p:nvSpPr>
          <p:spPr bwMode="auto">
            <a:xfrm>
              <a:off x="569758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8" name="Oval 1697"/>
            <p:cNvSpPr>
              <a:spLocks noChangeArrowheads="1"/>
            </p:cNvSpPr>
            <p:nvPr/>
          </p:nvSpPr>
          <p:spPr bwMode="auto">
            <a:xfrm>
              <a:off x="579315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9" name="Oval 1698"/>
            <p:cNvSpPr>
              <a:spLocks noChangeArrowheads="1"/>
            </p:cNvSpPr>
            <p:nvPr/>
          </p:nvSpPr>
          <p:spPr bwMode="auto">
            <a:xfrm>
              <a:off x="5888729"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0" name="Oval 1699"/>
            <p:cNvSpPr>
              <a:spLocks noChangeArrowheads="1"/>
            </p:cNvSpPr>
            <p:nvPr/>
          </p:nvSpPr>
          <p:spPr bwMode="auto">
            <a:xfrm>
              <a:off x="598430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1" name="Oval 1700"/>
            <p:cNvSpPr>
              <a:spLocks noChangeArrowheads="1"/>
            </p:cNvSpPr>
            <p:nvPr/>
          </p:nvSpPr>
          <p:spPr bwMode="auto">
            <a:xfrm>
              <a:off x="607987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2" name="Oval 1701"/>
            <p:cNvSpPr>
              <a:spLocks noChangeArrowheads="1"/>
            </p:cNvSpPr>
            <p:nvPr/>
          </p:nvSpPr>
          <p:spPr bwMode="auto">
            <a:xfrm>
              <a:off x="6175445"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3" name="Oval 1702"/>
            <p:cNvSpPr>
              <a:spLocks noChangeArrowheads="1"/>
            </p:cNvSpPr>
            <p:nvPr/>
          </p:nvSpPr>
          <p:spPr bwMode="auto">
            <a:xfrm>
              <a:off x="627229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4" name="Oval 1703"/>
            <p:cNvSpPr>
              <a:spLocks noChangeArrowheads="1"/>
            </p:cNvSpPr>
            <p:nvPr/>
          </p:nvSpPr>
          <p:spPr bwMode="auto">
            <a:xfrm>
              <a:off x="636786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5" name="Oval 1704"/>
            <p:cNvSpPr>
              <a:spLocks noChangeArrowheads="1"/>
            </p:cNvSpPr>
            <p:nvPr/>
          </p:nvSpPr>
          <p:spPr bwMode="auto">
            <a:xfrm>
              <a:off x="646343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6" name="Oval 1705"/>
            <p:cNvSpPr>
              <a:spLocks noChangeArrowheads="1"/>
            </p:cNvSpPr>
            <p:nvPr/>
          </p:nvSpPr>
          <p:spPr bwMode="auto">
            <a:xfrm>
              <a:off x="655900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7" name="Oval 1706"/>
            <p:cNvSpPr>
              <a:spLocks noChangeArrowheads="1"/>
            </p:cNvSpPr>
            <p:nvPr/>
          </p:nvSpPr>
          <p:spPr bwMode="auto">
            <a:xfrm>
              <a:off x="6654579"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8" name="Oval 1707"/>
            <p:cNvSpPr>
              <a:spLocks noChangeArrowheads="1"/>
            </p:cNvSpPr>
            <p:nvPr/>
          </p:nvSpPr>
          <p:spPr bwMode="auto">
            <a:xfrm>
              <a:off x="6750151"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9" name="Oval 1708"/>
            <p:cNvSpPr>
              <a:spLocks noChangeArrowheads="1"/>
            </p:cNvSpPr>
            <p:nvPr/>
          </p:nvSpPr>
          <p:spPr bwMode="auto">
            <a:xfrm>
              <a:off x="684699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0" name="Oval 1709"/>
            <p:cNvSpPr>
              <a:spLocks noChangeArrowheads="1"/>
            </p:cNvSpPr>
            <p:nvPr/>
          </p:nvSpPr>
          <p:spPr bwMode="auto">
            <a:xfrm>
              <a:off x="694257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1" name="Oval 1710"/>
            <p:cNvSpPr>
              <a:spLocks noChangeArrowheads="1"/>
            </p:cNvSpPr>
            <p:nvPr/>
          </p:nvSpPr>
          <p:spPr bwMode="auto">
            <a:xfrm>
              <a:off x="703814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2" name="Oval 1711"/>
            <p:cNvSpPr>
              <a:spLocks noChangeArrowheads="1"/>
            </p:cNvSpPr>
            <p:nvPr/>
          </p:nvSpPr>
          <p:spPr bwMode="auto">
            <a:xfrm>
              <a:off x="7229285"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3" name="Oval 1712"/>
            <p:cNvSpPr>
              <a:spLocks noChangeArrowheads="1"/>
            </p:cNvSpPr>
            <p:nvPr/>
          </p:nvSpPr>
          <p:spPr bwMode="auto">
            <a:xfrm>
              <a:off x="732613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4" name="Oval 1713"/>
            <p:cNvSpPr>
              <a:spLocks noChangeArrowheads="1"/>
            </p:cNvSpPr>
            <p:nvPr/>
          </p:nvSpPr>
          <p:spPr bwMode="auto">
            <a:xfrm>
              <a:off x="742170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5" name="Oval 1714"/>
            <p:cNvSpPr>
              <a:spLocks noChangeArrowheads="1"/>
            </p:cNvSpPr>
            <p:nvPr/>
          </p:nvSpPr>
          <p:spPr bwMode="auto">
            <a:xfrm>
              <a:off x="751727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6" name="Oval 1715"/>
            <p:cNvSpPr>
              <a:spLocks noChangeArrowheads="1"/>
            </p:cNvSpPr>
            <p:nvPr/>
          </p:nvSpPr>
          <p:spPr bwMode="auto">
            <a:xfrm>
              <a:off x="761284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7" name="Oval 1716"/>
            <p:cNvSpPr>
              <a:spLocks noChangeArrowheads="1"/>
            </p:cNvSpPr>
            <p:nvPr/>
          </p:nvSpPr>
          <p:spPr bwMode="auto">
            <a:xfrm>
              <a:off x="770842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8" name="Oval 1717"/>
            <p:cNvSpPr>
              <a:spLocks noChangeArrowheads="1"/>
            </p:cNvSpPr>
            <p:nvPr/>
          </p:nvSpPr>
          <p:spPr bwMode="auto">
            <a:xfrm>
              <a:off x="818755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9" name="Oval 1718"/>
            <p:cNvSpPr>
              <a:spLocks noChangeArrowheads="1"/>
            </p:cNvSpPr>
            <p:nvPr/>
          </p:nvSpPr>
          <p:spPr bwMode="auto">
            <a:xfrm>
              <a:off x="828312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0" name="Oval 1719"/>
            <p:cNvSpPr>
              <a:spLocks noChangeArrowheads="1"/>
            </p:cNvSpPr>
            <p:nvPr/>
          </p:nvSpPr>
          <p:spPr bwMode="auto">
            <a:xfrm>
              <a:off x="8378698"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1" name="Oval 1720"/>
            <p:cNvSpPr>
              <a:spLocks noChangeArrowheads="1"/>
            </p:cNvSpPr>
            <p:nvPr/>
          </p:nvSpPr>
          <p:spPr bwMode="auto">
            <a:xfrm>
              <a:off x="847554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2" name="Oval 1721"/>
            <p:cNvSpPr>
              <a:spLocks noChangeArrowheads="1"/>
            </p:cNvSpPr>
            <p:nvPr/>
          </p:nvSpPr>
          <p:spPr bwMode="auto">
            <a:xfrm>
              <a:off x="8958501" y="2440550"/>
              <a:ext cx="63715"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3" name="Oval 1722"/>
            <p:cNvSpPr>
              <a:spLocks noChangeArrowheads="1"/>
            </p:cNvSpPr>
            <p:nvPr/>
          </p:nvSpPr>
          <p:spPr bwMode="auto">
            <a:xfrm>
              <a:off x="502603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4" name="Oval 1723"/>
            <p:cNvSpPr>
              <a:spLocks noChangeArrowheads="1"/>
            </p:cNvSpPr>
            <p:nvPr/>
          </p:nvSpPr>
          <p:spPr bwMode="auto">
            <a:xfrm>
              <a:off x="512160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5" name="Oval 1724"/>
            <p:cNvSpPr>
              <a:spLocks noChangeArrowheads="1"/>
            </p:cNvSpPr>
            <p:nvPr/>
          </p:nvSpPr>
          <p:spPr bwMode="auto">
            <a:xfrm>
              <a:off x="521845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6" name="Oval 1725"/>
            <p:cNvSpPr>
              <a:spLocks noChangeArrowheads="1"/>
            </p:cNvSpPr>
            <p:nvPr/>
          </p:nvSpPr>
          <p:spPr bwMode="auto">
            <a:xfrm>
              <a:off x="531402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7" name="Oval 1726"/>
            <p:cNvSpPr>
              <a:spLocks noChangeArrowheads="1"/>
            </p:cNvSpPr>
            <p:nvPr/>
          </p:nvSpPr>
          <p:spPr bwMode="auto">
            <a:xfrm>
              <a:off x="540959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8" name="Oval 1727"/>
            <p:cNvSpPr>
              <a:spLocks noChangeArrowheads="1"/>
            </p:cNvSpPr>
            <p:nvPr/>
          </p:nvSpPr>
          <p:spPr bwMode="auto">
            <a:xfrm>
              <a:off x="550516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9" name="Oval 1728"/>
            <p:cNvSpPr>
              <a:spLocks noChangeArrowheads="1"/>
            </p:cNvSpPr>
            <p:nvPr/>
          </p:nvSpPr>
          <p:spPr bwMode="auto">
            <a:xfrm>
              <a:off x="5600739"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0" name="Oval 1729"/>
            <p:cNvSpPr>
              <a:spLocks noChangeArrowheads="1"/>
            </p:cNvSpPr>
            <p:nvPr/>
          </p:nvSpPr>
          <p:spPr bwMode="auto">
            <a:xfrm>
              <a:off x="569758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1" name="Oval 1730"/>
            <p:cNvSpPr>
              <a:spLocks noChangeArrowheads="1"/>
            </p:cNvSpPr>
            <p:nvPr/>
          </p:nvSpPr>
          <p:spPr bwMode="auto">
            <a:xfrm>
              <a:off x="579315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2" name="Oval 1731"/>
            <p:cNvSpPr>
              <a:spLocks noChangeArrowheads="1"/>
            </p:cNvSpPr>
            <p:nvPr/>
          </p:nvSpPr>
          <p:spPr bwMode="auto">
            <a:xfrm>
              <a:off x="5888729"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3" name="Oval 1732"/>
            <p:cNvSpPr>
              <a:spLocks noChangeArrowheads="1"/>
            </p:cNvSpPr>
            <p:nvPr/>
          </p:nvSpPr>
          <p:spPr bwMode="auto">
            <a:xfrm>
              <a:off x="598430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4" name="Oval 1733"/>
            <p:cNvSpPr>
              <a:spLocks noChangeArrowheads="1"/>
            </p:cNvSpPr>
            <p:nvPr/>
          </p:nvSpPr>
          <p:spPr bwMode="auto">
            <a:xfrm>
              <a:off x="607987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5" name="Oval 1734"/>
            <p:cNvSpPr>
              <a:spLocks noChangeArrowheads="1"/>
            </p:cNvSpPr>
            <p:nvPr/>
          </p:nvSpPr>
          <p:spPr bwMode="auto">
            <a:xfrm>
              <a:off x="617544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6" name="Oval 1735"/>
            <p:cNvSpPr>
              <a:spLocks noChangeArrowheads="1"/>
            </p:cNvSpPr>
            <p:nvPr/>
          </p:nvSpPr>
          <p:spPr bwMode="auto">
            <a:xfrm>
              <a:off x="627229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7" name="Oval 1736"/>
            <p:cNvSpPr>
              <a:spLocks noChangeArrowheads="1"/>
            </p:cNvSpPr>
            <p:nvPr/>
          </p:nvSpPr>
          <p:spPr bwMode="auto">
            <a:xfrm>
              <a:off x="636786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8" name="Oval 1737"/>
            <p:cNvSpPr>
              <a:spLocks noChangeArrowheads="1"/>
            </p:cNvSpPr>
            <p:nvPr/>
          </p:nvSpPr>
          <p:spPr bwMode="auto">
            <a:xfrm>
              <a:off x="646343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9" name="Oval 1738"/>
            <p:cNvSpPr>
              <a:spLocks noChangeArrowheads="1"/>
            </p:cNvSpPr>
            <p:nvPr/>
          </p:nvSpPr>
          <p:spPr bwMode="auto">
            <a:xfrm>
              <a:off x="655900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0" name="Oval 1739"/>
            <p:cNvSpPr>
              <a:spLocks noChangeArrowheads="1"/>
            </p:cNvSpPr>
            <p:nvPr/>
          </p:nvSpPr>
          <p:spPr bwMode="auto">
            <a:xfrm>
              <a:off x="6654579"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1" name="Oval 1740"/>
            <p:cNvSpPr>
              <a:spLocks noChangeArrowheads="1"/>
            </p:cNvSpPr>
            <p:nvPr/>
          </p:nvSpPr>
          <p:spPr bwMode="auto">
            <a:xfrm>
              <a:off x="6750151"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2" name="Oval 1741"/>
            <p:cNvSpPr>
              <a:spLocks noChangeArrowheads="1"/>
            </p:cNvSpPr>
            <p:nvPr/>
          </p:nvSpPr>
          <p:spPr bwMode="auto">
            <a:xfrm>
              <a:off x="684699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3" name="Oval 1742"/>
            <p:cNvSpPr>
              <a:spLocks noChangeArrowheads="1"/>
            </p:cNvSpPr>
            <p:nvPr/>
          </p:nvSpPr>
          <p:spPr bwMode="auto">
            <a:xfrm>
              <a:off x="694257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4" name="Oval 1743"/>
            <p:cNvSpPr>
              <a:spLocks noChangeArrowheads="1"/>
            </p:cNvSpPr>
            <p:nvPr/>
          </p:nvSpPr>
          <p:spPr bwMode="auto">
            <a:xfrm>
              <a:off x="732613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5" name="Oval 1744"/>
            <p:cNvSpPr>
              <a:spLocks noChangeArrowheads="1"/>
            </p:cNvSpPr>
            <p:nvPr/>
          </p:nvSpPr>
          <p:spPr bwMode="auto">
            <a:xfrm>
              <a:off x="742170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6" name="Oval 1745"/>
            <p:cNvSpPr>
              <a:spLocks noChangeArrowheads="1"/>
            </p:cNvSpPr>
            <p:nvPr/>
          </p:nvSpPr>
          <p:spPr bwMode="auto">
            <a:xfrm>
              <a:off x="751727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7" name="Oval 1746"/>
            <p:cNvSpPr>
              <a:spLocks noChangeArrowheads="1"/>
            </p:cNvSpPr>
            <p:nvPr/>
          </p:nvSpPr>
          <p:spPr bwMode="auto">
            <a:xfrm>
              <a:off x="761284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8" name="Oval 1747"/>
            <p:cNvSpPr>
              <a:spLocks noChangeArrowheads="1"/>
            </p:cNvSpPr>
            <p:nvPr/>
          </p:nvSpPr>
          <p:spPr bwMode="auto">
            <a:xfrm>
              <a:off x="828312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9" name="Oval 1748"/>
            <p:cNvSpPr>
              <a:spLocks noChangeArrowheads="1"/>
            </p:cNvSpPr>
            <p:nvPr/>
          </p:nvSpPr>
          <p:spPr bwMode="auto">
            <a:xfrm>
              <a:off x="8378698"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0" name="Oval 1749"/>
            <p:cNvSpPr>
              <a:spLocks noChangeArrowheads="1"/>
            </p:cNvSpPr>
            <p:nvPr/>
          </p:nvSpPr>
          <p:spPr bwMode="auto">
            <a:xfrm>
              <a:off x="847554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1" name="Oval 1750"/>
            <p:cNvSpPr>
              <a:spLocks noChangeArrowheads="1"/>
            </p:cNvSpPr>
            <p:nvPr/>
          </p:nvSpPr>
          <p:spPr bwMode="auto">
            <a:xfrm>
              <a:off x="512160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2" name="Oval 1751"/>
            <p:cNvSpPr>
              <a:spLocks noChangeArrowheads="1"/>
            </p:cNvSpPr>
            <p:nvPr/>
          </p:nvSpPr>
          <p:spPr bwMode="auto">
            <a:xfrm>
              <a:off x="5218451"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3" name="Oval 1752"/>
            <p:cNvSpPr>
              <a:spLocks noChangeArrowheads="1"/>
            </p:cNvSpPr>
            <p:nvPr/>
          </p:nvSpPr>
          <p:spPr bwMode="auto">
            <a:xfrm>
              <a:off x="531402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4" name="Oval 1753"/>
            <p:cNvSpPr>
              <a:spLocks noChangeArrowheads="1"/>
            </p:cNvSpPr>
            <p:nvPr/>
          </p:nvSpPr>
          <p:spPr bwMode="auto">
            <a:xfrm>
              <a:off x="5505167"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5" name="Oval 1754"/>
            <p:cNvSpPr>
              <a:spLocks noChangeArrowheads="1"/>
            </p:cNvSpPr>
            <p:nvPr/>
          </p:nvSpPr>
          <p:spPr bwMode="auto">
            <a:xfrm>
              <a:off x="5600739"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6" name="Oval 1755"/>
            <p:cNvSpPr>
              <a:spLocks noChangeArrowheads="1"/>
            </p:cNvSpPr>
            <p:nvPr/>
          </p:nvSpPr>
          <p:spPr bwMode="auto">
            <a:xfrm>
              <a:off x="5697585"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7" name="Oval 1756"/>
            <p:cNvSpPr>
              <a:spLocks noChangeArrowheads="1"/>
            </p:cNvSpPr>
            <p:nvPr/>
          </p:nvSpPr>
          <p:spPr bwMode="auto">
            <a:xfrm>
              <a:off x="5793157" y="262787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8" name="Oval 1757"/>
            <p:cNvSpPr>
              <a:spLocks noChangeArrowheads="1"/>
            </p:cNvSpPr>
            <p:nvPr/>
          </p:nvSpPr>
          <p:spPr bwMode="auto">
            <a:xfrm>
              <a:off x="607987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9" name="Oval 1758"/>
            <p:cNvSpPr>
              <a:spLocks noChangeArrowheads="1"/>
            </p:cNvSpPr>
            <p:nvPr/>
          </p:nvSpPr>
          <p:spPr bwMode="auto">
            <a:xfrm>
              <a:off x="617544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0" name="Oval 1759"/>
            <p:cNvSpPr>
              <a:spLocks noChangeArrowheads="1"/>
            </p:cNvSpPr>
            <p:nvPr/>
          </p:nvSpPr>
          <p:spPr bwMode="auto">
            <a:xfrm>
              <a:off x="6367863" y="2627871"/>
              <a:ext cx="72635" cy="71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1" name="Oval 1760"/>
            <p:cNvSpPr>
              <a:spLocks noChangeArrowheads="1"/>
            </p:cNvSpPr>
            <p:nvPr/>
          </p:nvSpPr>
          <p:spPr bwMode="auto">
            <a:xfrm>
              <a:off x="6463435"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2" name="Oval 1761"/>
            <p:cNvSpPr>
              <a:spLocks noChangeArrowheads="1"/>
            </p:cNvSpPr>
            <p:nvPr/>
          </p:nvSpPr>
          <p:spPr bwMode="auto">
            <a:xfrm>
              <a:off x="6559007" y="262787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3" name="Oval 1762"/>
            <p:cNvSpPr>
              <a:spLocks noChangeArrowheads="1"/>
            </p:cNvSpPr>
            <p:nvPr/>
          </p:nvSpPr>
          <p:spPr bwMode="auto">
            <a:xfrm>
              <a:off x="6654579"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4" name="Oval 1763"/>
            <p:cNvSpPr>
              <a:spLocks noChangeArrowheads="1"/>
            </p:cNvSpPr>
            <p:nvPr/>
          </p:nvSpPr>
          <p:spPr bwMode="auto">
            <a:xfrm>
              <a:off x="6750151"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5" name="Oval 1765"/>
            <p:cNvSpPr>
              <a:spLocks noChangeArrowheads="1"/>
            </p:cNvSpPr>
            <p:nvPr/>
          </p:nvSpPr>
          <p:spPr bwMode="auto">
            <a:xfrm>
              <a:off x="684699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6" name="Oval 1766"/>
            <p:cNvSpPr>
              <a:spLocks noChangeArrowheads="1"/>
            </p:cNvSpPr>
            <p:nvPr/>
          </p:nvSpPr>
          <p:spPr bwMode="auto">
            <a:xfrm>
              <a:off x="493046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7" name="Oval 1767"/>
            <p:cNvSpPr>
              <a:spLocks noChangeArrowheads="1"/>
            </p:cNvSpPr>
            <p:nvPr/>
          </p:nvSpPr>
          <p:spPr bwMode="auto">
            <a:xfrm>
              <a:off x="5026033"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8" name="Oval 1768"/>
            <p:cNvSpPr>
              <a:spLocks noChangeArrowheads="1"/>
            </p:cNvSpPr>
            <p:nvPr/>
          </p:nvSpPr>
          <p:spPr bwMode="auto">
            <a:xfrm>
              <a:off x="512160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9" name="Oval 1769"/>
            <p:cNvSpPr>
              <a:spLocks noChangeArrowheads="1"/>
            </p:cNvSpPr>
            <p:nvPr/>
          </p:nvSpPr>
          <p:spPr bwMode="auto">
            <a:xfrm>
              <a:off x="5424887" y="2737460"/>
              <a:ext cx="42052" cy="4332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0" name="Oval 1770"/>
            <p:cNvSpPr>
              <a:spLocks noChangeArrowheads="1"/>
            </p:cNvSpPr>
            <p:nvPr/>
          </p:nvSpPr>
          <p:spPr bwMode="auto">
            <a:xfrm>
              <a:off x="5600739"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1" name="Oval 1771"/>
            <p:cNvSpPr>
              <a:spLocks noChangeArrowheads="1"/>
            </p:cNvSpPr>
            <p:nvPr/>
          </p:nvSpPr>
          <p:spPr bwMode="auto">
            <a:xfrm>
              <a:off x="5697585"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2" name="Oval 1772"/>
            <p:cNvSpPr>
              <a:spLocks noChangeArrowheads="1"/>
            </p:cNvSpPr>
            <p:nvPr/>
          </p:nvSpPr>
          <p:spPr bwMode="auto">
            <a:xfrm>
              <a:off x="5793157"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3" name="Oval 1773"/>
            <p:cNvSpPr>
              <a:spLocks noChangeArrowheads="1"/>
            </p:cNvSpPr>
            <p:nvPr/>
          </p:nvSpPr>
          <p:spPr bwMode="auto">
            <a:xfrm>
              <a:off x="5888729"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4" name="Oval 1774"/>
            <p:cNvSpPr>
              <a:spLocks noChangeArrowheads="1"/>
            </p:cNvSpPr>
            <p:nvPr/>
          </p:nvSpPr>
          <p:spPr bwMode="auto">
            <a:xfrm>
              <a:off x="598430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5" name="Oval 1775"/>
            <p:cNvSpPr>
              <a:spLocks noChangeArrowheads="1"/>
            </p:cNvSpPr>
            <p:nvPr/>
          </p:nvSpPr>
          <p:spPr bwMode="auto">
            <a:xfrm>
              <a:off x="617544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6" name="Oval 1776"/>
            <p:cNvSpPr>
              <a:spLocks noChangeArrowheads="1"/>
            </p:cNvSpPr>
            <p:nvPr/>
          </p:nvSpPr>
          <p:spPr bwMode="auto">
            <a:xfrm>
              <a:off x="627229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7" name="Oval 1777"/>
            <p:cNvSpPr>
              <a:spLocks noChangeArrowheads="1"/>
            </p:cNvSpPr>
            <p:nvPr/>
          </p:nvSpPr>
          <p:spPr bwMode="auto">
            <a:xfrm>
              <a:off x="6463435"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8" name="Oval 1778"/>
            <p:cNvSpPr>
              <a:spLocks noChangeArrowheads="1"/>
            </p:cNvSpPr>
            <p:nvPr/>
          </p:nvSpPr>
          <p:spPr bwMode="auto">
            <a:xfrm>
              <a:off x="6559007"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9" name="Oval 1779"/>
            <p:cNvSpPr>
              <a:spLocks noChangeArrowheads="1"/>
            </p:cNvSpPr>
            <p:nvPr/>
          </p:nvSpPr>
          <p:spPr bwMode="auto">
            <a:xfrm>
              <a:off x="6654579"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0" name="Oval 1780"/>
            <p:cNvSpPr>
              <a:spLocks noChangeArrowheads="1"/>
            </p:cNvSpPr>
            <p:nvPr/>
          </p:nvSpPr>
          <p:spPr bwMode="auto">
            <a:xfrm>
              <a:off x="6750151"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1" name="Oval 1781"/>
            <p:cNvSpPr>
              <a:spLocks noChangeArrowheads="1"/>
            </p:cNvSpPr>
            <p:nvPr/>
          </p:nvSpPr>
          <p:spPr bwMode="auto">
            <a:xfrm>
              <a:off x="684699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2" name="Oval 1782"/>
            <p:cNvSpPr>
              <a:spLocks noChangeArrowheads="1"/>
            </p:cNvSpPr>
            <p:nvPr/>
          </p:nvSpPr>
          <p:spPr bwMode="auto">
            <a:xfrm>
              <a:off x="493046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3" name="Oval 1783"/>
            <p:cNvSpPr>
              <a:spLocks noChangeArrowheads="1"/>
            </p:cNvSpPr>
            <p:nvPr/>
          </p:nvSpPr>
          <p:spPr bwMode="auto">
            <a:xfrm>
              <a:off x="502603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4" name="Oval 1784"/>
            <p:cNvSpPr>
              <a:spLocks noChangeArrowheads="1"/>
            </p:cNvSpPr>
            <p:nvPr/>
          </p:nvSpPr>
          <p:spPr bwMode="auto">
            <a:xfrm>
              <a:off x="5622402" y="2839404"/>
              <a:ext cx="30583" cy="318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5" name="Oval 1785"/>
            <p:cNvSpPr>
              <a:spLocks noChangeArrowheads="1"/>
            </p:cNvSpPr>
            <p:nvPr/>
          </p:nvSpPr>
          <p:spPr bwMode="auto">
            <a:xfrm>
              <a:off x="5697585"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6" name="Oval 1786"/>
            <p:cNvSpPr>
              <a:spLocks noChangeArrowheads="1"/>
            </p:cNvSpPr>
            <p:nvPr/>
          </p:nvSpPr>
          <p:spPr bwMode="auto">
            <a:xfrm>
              <a:off x="5793157"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7" name="Oval 1787"/>
            <p:cNvSpPr>
              <a:spLocks noChangeArrowheads="1"/>
            </p:cNvSpPr>
            <p:nvPr/>
          </p:nvSpPr>
          <p:spPr bwMode="auto">
            <a:xfrm>
              <a:off x="5888729"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8" name="Oval 1788"/>
            <p:cNvSpPr>
              <a:spLocks noChangeArrowheads="1"/>
            </p:cNvSpPr>
            <p:nvPr/>
          </p:nvSpPr>
          <p:spPr bwMode="auto">
            <a:xfrm>
              <a:off x="598430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9" name="Oval 1789"/>
            <p:cNvSpPr>
              <a:spLocks noChangeArrowheads="1"/>
            </p:cNvSpPr>
            <p:nvPr/>
          </p:nvSpPr>
          <p:spPr bwMode="auto">
            <a:xfrm>
              <a:off x="607987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0" name="Oval 1790"/>
            <p:cNvSpPr>
              <a:spLocks noChangeArrowheads="1"/>
            </p:cNvSpPr>
            <p:nvPr/>
          </p:nvSpPr>
          <p:spPr bwMode="auto">
            <a:xfrm>
              <a:off x="6175445"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1" name="Oval 1791"/>
            <p:cNvSpPr>
              <a:spLocks noChangeArrowheads="1"/>
            </p:cNvSpPr>
            <p:nvPr/>
          </p:nvSpPr>
          <p:spPr bwMode="auto">
            <a:xfrm>
              <a:off x="627229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2" name="Oval 1792"/>
            <p:cNvSpPr>
              <a:spLocks noChangeArrowheads="1"/>
            </p:cNvSpPr>
            <p:nvPr/>
          </p:nvSpPr>
          <p:spPr bwMode="auto">
            <a:xfrm>
              <a:off x="6463435"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3" name="Oval 1793"/>
            <p:cNvSpPr>
              <a:spLocks noChangeArrowheads="1"/>
            </p:cNvSpPr>
            <p:nvPr/>
          </p:nvSpPr>
          <p:spPr bwMode="auto">
            <a:xfrm>
              <a:off x="6559007"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4" name="Oval 1794"/>
            <p:cNvSpPr>
              <a:spLocks noChangeArrowheads="1"/>
            </p:cNvSpPr>
            <p:nvPr/>
          </p:nvSpPr>
          <p:spPr bwMode="auto">
            <a:xfrm>
              <a:off x="6654579"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5" name="Oval 1795"/>
            <p:cNvSpPr>
              <a:spLocks noChangeArrowheads="1"/>
            </p:cNvSpPr>
            <p:nvPr/>
          </p:nvSpPr>
          <p:spPr bwMode="auto">
            <a:xfrm>
              <a:off x="6750151"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6" name="Oval 1796"/>
            <p:cNvSpPr>
              <a:spLocks noChangeArrowheads="1"/>
            </p:cNvSpPr>
            <p:nvPr/>
          </p:nvSpPr>
          <p:spPr bwMode="auto">
            <a:xfrm>
              <a:off x="502603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7" name="Oval 1797"/>
            <p:cNvSpPr>
              <a:spLocks noChangeArrowheads="1"/>
            </p:cNvSpPr>
            <p:nvPr/>
          </p:nvSpPr>
          <p:spPr bwMode="auto">
            <a:xfrm>
              <a:off x="512160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8" name="Oval 1798"/>
            <p:cNvSpPr>
              <a:spLocks noChangeArrowheads="1"/>
            </p:cNvSpPr>
            <p:nvPr/>
          </p:nvSpPr>
          <p:spPr bwMode="auto">
            <a:xfrm>
              <a:off x="5218451"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9" name="Oval 1799"/>
            <p:cNvSpPr>
              <a:spLocks noChangeArrowheads="1"/>
            </p:cNvSpPr>
            <p:nvPr/>
          </p:nvSpPr>
          <p:spPr bwMode="auto">
            <a:xfrm>
              <a:off x="531402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0" name="Oval 1800"/>
            <p:cNvSpPr>
              <a:spLocks noChangeArrowheads="1"/>
            </p:cNvSpPr>
            <p:nvPr/>
          </p:nvSpPr>
          <p:spPr bwMode="auto">
            <a:xfrm>
              <a:off x="5993221" y="2924144"/>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1" name="Oval 1801"/>
            <p:cNvSpPr>
              <a:spLocks noChangeArrowheads="1"/>
            </p:cNvSpPr>
            <p:nvPr/>
          </p:nvSpPr>
          <p:spPr bwMode="auto">
            <a:xfrm>
              <a:off x="607987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2" name="Oval 1802"/>
            <p:cNvSpPr>
              <a:spLocks noChangeArrowheads="1"/>
            </p:cNvSpPr>
            <p:nvPr/>
          </p:nvSpPr>
          <p:spPr bwMode="auto">
            <a:xfrm>
              <a:off x="617544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3" name="Oval 1803"/>
            <p:cNvSpPr>
              <a:spLocks noChangeArrowheads="1"/>
            </p:cNvSpPr>
            <p:nvPr/>
          </p:nvSpPr>
          <p:spPr bwMode="auto">
            <a:xfrm>
              <a:off x="6272291"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4" name="Oval 1804"/>
            <p:cNvSpPr>
              <a:spLocks noChangeArrowheads="1"/>
            </p:cNvSpPr>
            <p:nvPr/>
          </p:nvSpPr>
          <p:spPr bwMode="auto">
            <a:xfrm>
              <a:off x="636786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5" name="Oval 1805"/>
            <p:cNvSpPr>
              <a:spLocks noChangeArrowheads="1"/>
            </p:cNvSpPr>
            <p:nvPr/>
          </p:nvSpPr>
          <p:spPr bwMode="auto">
            <a:xfrm>
              <a:off x="6463435"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6" name="Oval 1806"/>
            <p:cNvSpPr>
              <a:spLocks noChangeArrowheads="1"/>
            </p:cNvSpPr>
            <p:nvPr/>
          </p:nvSpPr>
          <p:spPr bwMode="auto">
            <a:xfrm>
              <a:off x="6559007"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7" name="Oval 1807"/>
            <p:cNvSpPr>
              <a:spLocks noChangeArrowheads="1"/>
            </p:cNvSpPr>
            <p:nvPr/>
          </p:nvSpPr>
          <p:spPr bwMode="auto">
            <a:xfrm>
              <a:off x="6654579"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8" name="Oval 1808"/>
            <p:cNvSpPr>
              <a:spLocks noChangeArrowheads="1"/>
            </p:cNvSpPr>
            <p:nvPr/>
          </p:nvSpPr>
          <p:spPr bwMode="auto">
            <a:xfrm>
              <a:off x="6750151"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9" name="Oval 1809"/>
            <p:cNvSpPr>
              <a:spLocks noChangeArrowheads="1"/>
            </p:cNvSpPr>
            <p:nvPr/>
          </p:nvSpPr>
          <p:spPr bwMode="auto">
            <a:xfrm>
              <a:off x="493046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0" name="Oval 1810"/>
            <p:cNvSpPr>
              <a:spLocks noChangeArrowheads="1"/>
            </p:cNvSpPr>
            <p:nvPr/>
          </p:nvSpPr>
          <p:spPr bwMode="auto">
            <a:xfrm>
              <a:off x="5026033"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1" name="Oval 1811"/>
            <p:cNvSpPr>
              <a:spLocks noChangeArrowheads="1"/>
            </p:cNvSpPr>
            <p:nvPr/>
          </p:nvSpPr>
          <p:spPr bwMode="auto">
            <a:xfrm>
              <a:off x="512160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2" name="Oval 1812"/>
            <p:cNvSpPr>
              <a:spLocks noChangeArrowheads="1"/>
            </p:cNvSpPr>
            <p:nvPr/>
          </p:nvSpPr>
          <p:spPr bwMode="auto">
            <a:xfrm>
              <a:off x="521845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3" name="Oval 1813"/>
            <p:cNvSpPr>
              <a:spLocks noChangeArrowheads="1"/>
            </p:cNvSpPr>
            <p:nvPr/>
          </p:nvSpPr>
          <p:spPr bwMode="auto">
            <a:xfrm>
              <a:off x="531402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4" name="Oval 1814"/>
            <p:cNvSpPr>
              <a:spLocks noChangeArrowheads="1"/>
            </p:cNvSpPr>
            <p:nvPr/>
          </p:nvSpPr>
          <p:spPr bwMode="auto">
            <a:xfrm>
              <a:off x="540959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5" name="Oval 1815"/>
            <p:cNvSpPr>
              <a:spLocks noChangeArrowheads="1"/>
            </p:cNvSpPr>
            <p:nvPr/>
          </p:nvSpPr>
          <p:spPr bwMode="auto">
            <a:xfrm>
              <a:off x="5600739"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6" name="Oval 1816"/>
            <p:cNvSpPr>
              <a:spLocks noChangeArrowheads="1"/>
            </p:cNvSpPr>
            <p:nvPr/>
          </p:nvSpPr>
          <p:spPr bwMode="auto">
            <a:xfrm>
              <a:off x="569758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7" name="Oval 1817"/>
            <p:cNvSpPr>
              <a:spLocks noChangeArrowheads="1"/>
            </p:cNvSpPr>
            <p:nvPr/>
          </p:nvSpPr>
          <p:spPr bwMode="auto">
            <a:xfrm>
              <a:off x="5888729"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8" name="Oval 1818"/>
            <p:cNvSpPr>
              <a:spLocks noChangeArrowheads="1"/>
            </p:cNvSpPr>
            <p:nvPr/>
          </p:nvSpPr>
          <p:spPr bwMode="auto">
            <a:xfrm>
              <a:off x="598430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9" name="Oval 1819"/>
            <p:cNvSpPr>
              <a:spLocks noChangeArrowheads="1"/>
            </p:cNvSpPr>
            <p:nvPr/>
          </p:nvSpPr>
          <p:spPr bwMode="auto">
            <a:xfrm>
              <a:off x="607987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0" name="Oval 1820"/>
            <p:cNvSpPr>
              <a:spLocks noChangeArrowheads="1"/>
            </p:cNvSpPr>
            <p:nvPr/>
          </p:nvSpPr>
          <p:spPr bwMode="auto">
            <a:xfrm>
              <a:off x="617544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1" name="Oval 1821"/>
            <p:cNvSpPr>
              <a:spLocks noChangeArrowheads="1"/>
            </p:cNvSpPr>
            <p:nvPr/>
          </p:nvSpPr>
          <p:spPr bwMode="auto">
            <a:xfrm>
              <a:off x="627229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2" name="Oval 1822"/>
            <p:cNvSpPr>
              <a:spLocks noChangeArrowheads="1"/>
            </p:cNvSpPr>
            <p:nvPr/>
          </p:nvSpPr>
          <p:spPr bwMode="auto">
            <a:xfrm>
              <a:off x="636786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3" name="Oval 1823"/>
            <p:cNvSpPr>
              <a:spLocks noChangeArrowheads="1"/>
            </p:cNvSpPr>
            <p:nvPr/>
          </p:nvSpPr>
          <p:spPr bwMode="auto">
            <a:xfrm>
              <a:off x="646343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4" name="Oval 1824"/>
            <p:cNvSpPr>
              <a:spLocks noChangeArrowheads="1"/>
            </p:cNvSpPr>
            <p:nvPr/>
          </p:nvSpPr>
          <p:spPr bwMode="auto">
            <a:xfrm>
              <a:off x="6559007"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5" name="Oval 1825"/>
            <p:cNvSpPr>
              <a:spLocks noChangeArrowheads="1"/>
            </p:cNvSpPr>
            <p:nvPr/>
          </p:nvSpPr>
          <p:spPr bwMode="auto">
            <a:xfrm>
              <a:off x="6654579"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6" name="Oval 1826"/>
            <p:cNvSpPr>
              <a:spLocks noChangeArrowheads="1"/>
            </p:cNvSpPr>
            <p:nvPr/>
          </p:nvSpPr>
          <p:spPr bwMode="auto">
            <a:xfrm>
              <a:off x="4834889"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7" name="Oval 1827"/>
            <p:cNvSpPr>
              <a:spLocks noChangeArrowheads="1"/>
            </p:cNvSpPr>
            <p:nvPr/>
          </p:nvSpPr>
          <p:spPr bwMode="auto">
            <a:xfrm>
              <a:off x="493046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8" name="Oval 1828"/>
            <p:cNvSpPr>
              <a:spLocks noChangeArrowheads="1"/>
            </p:cNvSpPr>
            <p:nvPr/>
          </p:nvSpPr>
          <p:spPr bwMode="auto">
            <a:xfrm>
              <a:off x="5026033"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9" name="Oval 1829"/>
            <p:cNvSpPr>
              <a:spLocks noChangeArrowheads="1"/>
            </p:cNvSpPr>
            <p:nvPr/>
          </p:nvSpPr>
          <p:spPr bwMode="auto">
            <a:xfrm>
              <a:off x="512160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0" name="Oval 1830"/>
            <p:cNvSpPr>
              <a:spLocks noChangeArrowheads="1"/>
            </p:cNvSpPr>
            <p:nvPr/>
          </p:nvSpPr>
          <p:spPr bwMode="auto">
            <a:xfrm>
              <a:off x="521845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1" name="Oval 1831"/>
            <p:cNvSpPr>
              <a:spLocks noChangeArrowheads="1"/>
            </p:cNvSpPr>
            <p:nvPr/>
          </p:nvSpPr>
          <p:spPr bwMode="auto">
            <a:xfrm>
              <a:off x="531402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2" name="Oval 1832"/>
            <p:cNvSpPr>
              <a:spLocks noChangeArrowheads="1"/>
            </p:cNvSpPr>
            <p:nvPr/>
          </p:nvSpPr>
          <p:spPr bwMode="auto">
            <a:xfrm>
              <a:off x="540959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3" name="Oval 1833"/>
            <p:cNvSpPr>
              <a:spLocks noChangeArrowheads="1"/>
            </p:cNvSpPr>
            <p:nvPr/>
          </p:nvSpPr>
          <p:spPr bwMode="auto">
            <a:xfrm>
              <a:off x="550516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4" name="Oval 1834"/>
            <p:cNvSpPr>
              <a:spLocks noChangeArrowheads="1"/>
            </p:cNvSpPr>
            <p:nvPr/>
          </p:nvSpPr>
          <p:spPr bwMode="auto">
            <a:xfrm>
              <a:off x="5600739"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5" name="Oval 1835"/>
            <p:cNvSpPr>
              <a:spLocks noChangeArrowheads="1"/>
            </p:cNvSpPr>
            <p:nvPr/>
          </p:nvSpPr>
          <p:spPr bwMode="auto">
            <a:xfrm>
              <a:off x="569758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6" name="Oval 1836"/>
            <p:cNvSpPr>
              <a:spLocks noChangeArrowheads="1"/>
            </p:cNvSpPr>
            <p:nvPr/>
          </p:nvSpPr>
          <p:spPr bwMode="auto">
            <a:xfrm>
              <a:off x="579315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7" name="Oval 1837"/>
            <p:cNvSpPr>
              <a:spLocks noChangeArrowheads="1"/>
            </p:cNvSpPr>
            <p:nvPr/>
          </p:nvSpPr>
          <p:spPr bwMode="auto">
            <a:xfrm>
              <a:off x="5888729"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8" name="Oval 1838"/>
            <p:cNvSpPr>
              <a:spLocks noChangeArrowheads="1"/>
            </p:cNvSpPr>
            <p:nvPr/>
          </p:nvSpPr>
          <p:spPr bwMode="auto">
            <a:xfrm>
              <a:off x="598430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9" name="Oval 1839"/>
            <p:cNvSpPr>
              <a:spLocks noChangeArrowheads="1"/>
            </p:cNvSpPr>
            <p:nvPr/>
          </p:nvSpPr>
          <p:spPr bwMode="auto">
            <a:xfrm>
              <a:off x="607987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0" name="Oval 1840"/>
            <p:cNvSpPr>
              <a:spLocks noChangeArrowheads="1"/>
            </p:cNvSpPr>
            <p:nvPr/>
          </p:nvSpPr>
          <p:spPr bwMode="auto">
            <a:xfrm>
              <a:off x="617544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1" name="Oval 1841"/>
            <p:cNvSpPr>
              <a:spLocks noChangeArrowheads="1"/>
            </p:cNvSpPr>
            <p:nvPr/>
          </p:nvSpPr>
          <p:spPr bwMode="auto">
            <a:xfrm>
              <a:off x="627229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2" name="Oval 1842"/>
            <p:cNvSpPr>
              <a:spLocks noChangeArrowheads="1"/>
            </p:cNvSpPr>
            <p:nvPr/>
          </p:nvSpPr>
          <p:spPr bwMode="auto">
            <a:xfrm>
              <a:off x="646343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3" name="Oval 1843"/>
            <p:cNvSpPr>
              <a:spLocks noChangeArrowheads="1"/>
            </p:cNvSpPr>
            <p:nvPr/>
          </p:nvSpPr>
          <p:spPr bwMode="auto">
            <a:xfrm>
              <a:off x="655900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4" name="Oval 1844"/>
            <p:cNvSpPr>
              <a:spLocks noChangeArrowheads="1"/>
            </p:cNvSpPr>
            <p:nvPr/>
          </p:nvSpPr>
          <p:spPr bwMode="auto">
            <a:xfrm>
              <a:off x="473931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5" name="Oval 1845"/>
            <p:cNvSpPr>
              <a:spLocks noChangeArrowheads="1"/>
            </p:cNvSpPr>
            <p:nvPr/>
          </p:nvSpPr>
          <p:spPr bwMode="auto">
            <a:xfrm>
              <a:off x="4834889"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6" name="Oval 1846"/>
            <p:cNvSpPr>
              <a:spLocks noChangeArrowheads="1"/>
            </p:cNvSpPr>
            <p:nvPr/>
          </p:nvSpPr>
          <p:spPr bwMode="auto">
            <a:xfrm>
              <a:off x="493046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7" name="Oval 1847"/>
            <p:cNvSpPr>
              <a:spLocks noChangeArrowheads="1"/>
            </p:cNvSpPr>
            <p:nvPr/>
          </p:nvSpPr>
          <p:spPr bwMode="auto">
            <a:xfrm>
              <a:off x="5026033"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8" name="Oval 1848"/>
            <p:cNvSpPr>
              <a:spLocks noChangeArrowheads="1"/>
            </p:cNvSpPr>
            <p:nvPr/>
          </p:nvSpPr>
          <p:spPr bwMode="auto">
            <a:xfrm>
              <a:off x="512160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9" name="Oval 1849"/>
            <p:cNvSpPr>
              <a:spLocks noChangeArrowheads="1"/>
            </p:cNvSpPr>
            <p:nvPr/>
          </p:nvSpPr>
          <p:spPr bwMode="auto">
            <a:xfrm>
              <a:off x="521845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0" name="Oval 1850"/>
            <p:cNvSpPr>
              <a:spLocks noChangeArrowheads="1"/>
            </p:cNvSpPr>
            <p:nvPr/>
          </p:nvSpPr>
          <p:spPr bwMode="auto">
            <a:xfrm>
              <a:off x="531402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1" name="Oval 1851"/>
            <p:cNvSpPr>
              <a:spLocks noChangeArrowheads="1"/>
            </p:cNvSpPr>
            <p:nvPr/>
          </p:nvSpPr>
          <p:spPr bwMode="auto">
            <a:xfrm>
              <a:off x="540959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2" name="Oval 1852"/>
            <p:cNvSpPr>
              <a:spLocks noChangeArrowheads="1"/>
            </p:cNvSpPr>
            <p:nvPr/>
          </p:nvSpPr>
          <p:spPr bwMode="auto">
            <a:xfrm>
              <a:off x="550516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3" name="Oval 1853"/>
            <p:cNvSpPr>
              <a:spLocks noChangeArrowheads="1"/>
            </p:cNvSpPr>
            <p:nvPr/>
          </p:nvSpPr>
          <p:spPr bwMode="auto">
            <a:xfrm>
              <a:off x="5600739"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4" name="Oval 1854"/>
            <p:cNvSpPr>
              <a:spLocks noChangeArrowheads="1"/>
            </p:cNvSpPr>
            <p:nvPr/>
          </p:nvSpPr>
          <p:spPr bwMode="auto">
            <a:xfrm>
              <a:off x="569758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5" name="Oval 1855"/>
            <p:cNvSpPr>
              <a:spLocks noChangeArrowheads="1"/>
            </p:cNvSpPr>
            <p:nvPr/>
          </p:nvSpPr>
          <p:spPr bwMode="auto">
            <a:xfrm>
              <a:off x="579315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6" name="Oval 1856"/>
            <p:cNvSpPr>
              <a:spLocks noChangeArrowheads="1"/>
            </p:cNvSpPr>
            <p:nvPr/>
          </p:nvSpPr>
          <p:spPr bwMode="auto">
            <a:xfrm>
              <a:off x="5888729"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7" name="Oval 1857"/>
            <p:cNvSpPr>
              <a:spLocks noChangeArrowheads="1"/>
            </p:cNvSpPr>
            <p:nvPr/>
          </p:nvSpPr>
          <p:spPr bwMode="auto">
            <a:xfrm>
              <a:off x="607987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8" name="Oval 1858"/>
            <p:cNvSpPr>
              <a:spLocks noChangeArrowheads="1"/>
            </p:cNvSpPr>
            <p:nvPr/>
          </p:nvSpPr>
          <p:spPr bwMode="auto">
            <a:xfrm>
              <a:off x="617544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9" name="Oval 1859"/>
            <p:cNvSpPr>
              <a:spLocks noChangeArrowheads="1"/>
            </p:cNvSpPr>
            <p:nvPr/>
          </p:nvSpPr>
          <p:spPr bwMode="auto">
            <a:xfrm>
              <a:off x="627229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0" name="Oval 1860"/>
            <p:cNvSpPr>
              <a:spLocks noChangeArrowheads="1"/>
            </p:cNvSpPr>
            <p:nvPr/>
          </p:nvSpPr>
          <p:spPr bwMode="auto">
            <a:xfrm>
              <a:off x="636786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1" name="Oval 1861"/>
            <p:cNvSpPr>
              <a:spLocks noChangeArrowheads="1"/>
            </p:cNvSpPr>
            <p:nvPr/>
          </p:nvSpPr>
          <p:spPr bwMode="auto">
            <a:xfrm>
              <a:off x="646343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2" name="Oval 1862"/>
            <p:cNvSpPr>
              <a:spLocks noChangeArrowheads="1"/>
            </p:cNvSpPr>
            <p:nvPr/>
          </p:nvSpPr>
          <p:spPr bwMode="auto">
            <a:xfrm>
              <a:off x="473931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3" name="Oval 1863"/>
            <p:cNvSpPr>
              <a:spLocks noChangeArrowheads="1"/>
            </p:cNvSpPr>
            <p:nvPr/>
          </p:nvSpPr>
          <p:spPr bwMode="auto">
            <a:xfrm>
              <a:off x="4834889"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4" name="Oval 1864"/>
            <p:cNvSpPr>
              <a:spLocks noChangeArrowheads="1"/>
            </p:cNvSpPr>
            <p:nvPr/>
          </p:nvSpPr>
          <p:spPr bwMode="auto">
            <a:xfrm>
              <a:off x="493046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5" name="Oval 1865"/>
            <p:cNvSpPr>
              <a:spLocks noChangeArrowheads="1"/>
            </p:cNvSpPr>
            <p:nvPr/>
          </p:nvSpPr>
          <p:spPr bwMode="auto">
            <a:xfrm>
              <a:off x="5026033"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6" name="Oval 1866"/>
            <p:cNvSpPr>
              <a:spLocks noChangeArrowheads="1"/>
            </p:cNvSpPr>
            <p:nvPr/>
          </p:nvSpPr>
          <p:spPr bwMode="auto">
            <a:xfrm>
              <a:off x="512160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7" name="Oval 1867"/>
            <p:cNvSpPr>
              <a:spLocks noChangeArrowheads="1"/>
            </p:cNvSpPr>
            <p:nvPr/>
          </p:nvSpPr>
          <p:spPr bwMode="auto">
            <a:xfrm>
              <a:off x="521845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8" name="Oval 1868"/>
            <p:cNvSpPr>
              <a:spLocks noChangeArrowheads="1"/>
            </p:cNvSpPr>
            <p:nvPr/>
          </p:nvSpPr>
          <p:spPr bwMode="auto">
            <a:xfrm>
              <a:off x="531402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9" name="Oval 1869"/>
            <p:cNvSpPr>
              <a:spLocks noChangeArrowheads="1"/>
            </p:cNvSpPr>
            <p:nvPr/>
          </p:nvSpPr>
          <p:spPr bwMode="auto">
            <a:xfrm>
              <a:off x="540959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0" name="Oval 1870"/>
            <p:cNvSpPr>
              <a:spLocks noChangeArrowheads="1"/>
            </p:cNvSpPr>
            <p:nvPr/>
          </p:nvSpPr>
          <p:spPr bwMode="auto">
            <a:xfrm>
              <a:off x="550516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1" name="Oval 1871"/>
            <p:cNvSpPr>
              <a:spLocks noChangeArrowheads="1"/>
            </p:cNvSpPr>
            <p:nvPr/>
          </p:nvSpPr>
          <p:spPr bwMode="auto">
            <a:xfrm>
              <a:off x="5600739"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2" name="Oval 1872"/>
            <p:cNvSpPr>
              <a:spLocks noChangeArrowheads="1"/>
            </p:cNvSpPr>
            <p:nvPr/>
          </p:nvSpPr>
          <p:spPr bwMode="auto">
            <a:xfrm>
              <a:off x="569758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3" name="Oval 1873"/>
            <p:cNvSpPr>
              <a:spLocks noChangeArrowheads="1"/>
            </p:cNvSpPr>
            <p:nvPr/>
          </p:nvSpPr>
          <p:spPr bwMode="auto">
            <a:xfrm>
              <a:off x="579315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4" name="Oval 1874"/>
            <p:cNvSpPr>
              <a:spLocks noChangeArrowheads="1"/>
            </p:cNvSpPr>
            <p:nvPr/>
          </p:nvSpPr>
          <p:spPr bwMode="auto">
            <a:xfrm>
              <a:off x="5888729"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5" name="Oval 1875"/>
            <p:cNvSpPr>
              <a:spLocks noChangeArrowheads="1"/>
            </p:cNvSpPr>
            <p:nvPr/>
          </p:nvSpPr>
          <p:spPr bwMode="auto">
            <a:xfrm>
              <a:off x="598430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6" name="Oval 1876"/>
            <p:cNvSpPr>
              <a:spLocks noChangeArrowheads="1"/>
            </p:cNvSpPr>
            <p:nvPr/>
          </p:nvSpPr>
          <p:spPr bwMode="auto">
            <a:xfrm>
              <a:off x="607987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7" name="Oval 1877"/>
            <p:cNvSpPr>
              <a:spLocks noChangeArrowheads="1"/>
            </p:cNvSpPr>
            <p:nvPr/>
          </p:nvSpPr>
          <p:spPr bwMode="auto">
            <a:xfrm>
              <a:off x="617544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8" name="Oval 1878"/>
            <p:cNvSpPr>
              <a:spLocks noChangeArrowheads="1"/>
            </p:cNvSpPr>
            <p:nvPr/>
          </p:nvSpPr>
          <p:spPr bwMode="auto">
            <a:xfrm>
              <a:off x="627229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9" name="Oval 1879"/>
            <p:cNvSpPr>
              <a:spLocks noChangeArrowheads="1"/>
            </p:cNvSpPr>
            <p:nvPr/>
          </p:nvSpPr>
          <p:spPr bwMode="auto">
            <a:xfrm>
              <a:off x="636786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0" name="Oval 1880"/>
            <p:cNvSpPr>
              <a:spLocks noChangeArrowheads="1"/>
            </p:cNvSpPr>
            <p:nvPr/>
          </p:nvSpPr>
          <p:spPr bwMode="auto">
            <a:xfrm>
              <a:off x="646343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1" name="Oval 1881"/>
            <p:cNvSpPr>
              <a:spLocks noChangeArrowheads="1"/>
            </p:cNvSpPr>
            <p:nvPr/>
          </p:nvSpPr>
          <p:spPr bwMode="auto">
            <a:xfrm>
              <a:off x="473931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2" name="Oval 1882"/>
            <p:cNvSpPr>
              <a:spLocks noChangeArrowheads="1"/>
            </p:cNvSpPr>
            <p:nvPr/>
          </p:nvSpPr>
          <p:spPr bwMode="auto">
            <a:xfrm>
              <a:off x="4834889"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3" name="Oval 1883"/>
            <p:cNvSpPr>
              <a:spLocks noChangeArrowheads="1"/>
            </p:cNvSpPr>
            <p:nvPr/>
          </p:nvSpPr>
          <p:spPr bwMode="auto">
            <a:xfrm>
              <a:off x="493046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4" name="Oval 1884"/>
            <p:cNvSpPr>
              <a:spLocks noChangeArrowheads="1"/>
            </p:cNvSpPr>
            <p:nvPr/>
          </p:nvSpPr>
          <p:spPr bwMode="auto">
            <a:xfrm>
              <a:off x="5026033"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5" name="Oval 1885"/>
            <p:cNvSpPr>
              <a:spLocks noChangeArrowheads="1"/>
            </p:cNvSpPr>
            <p:nvPr/>
          </p:nvSpPr>
          <p:spPr bwMode="auto">
            <a:xfrm>
              <a:off x="5121605"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6" name="Oval 1886"/>
            <p:cNvSpPr>
              <a:spLocks noChangeArrowheads="1"/>
            </p:cNvSpPr>
            <p:nvPr/>
          </p:nvSpPr>
          <p:spPr bwMode="auto">
            <a:xfrm>
              <a:off x="521845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7" name="Oval 1887"/>
            <p:cNvSpPr>
              <a:spLocks noChangeArrowheads="1"/>
            </p:cNvSpPr>
            <p:nvPr/>
          </p:nvSpPr>
          <p:spPr bwMode="auto">
            <a:xfrm>
              <a:off x="5314023"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8" name="Oval 1888"/>
            <p:cNvSpPr>
              <a:spLocks noChangeArrowheads="1"/>
            </p:cNvSpPr>
            <p:nvPr/>
          </p:nvSpPr>
          <p:spPr bwMode="auto">
            <a:xfrm>
              <a:off x="5409595"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9" name="Oval 1889"/>
            <p:cNvSpPr>
              <a:spLocks noChangeArrowheads="1"/>
            </p:cNvSpPr>
            <p:nvPr/>
          </p:nvSpPr>
          <p:spPr bwMode="auto">
            <a:xfrm>
              <a:off x="550516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0" name="Oval 1890"/>
            <p:cNvSpPr>
              <a:spLocks noChangeArrowheads="1"/>
            </p:cNvSpPr>
            <p:nvPr/>
          </p:nvSpPr>
          <p:spPr bwMode="auto">
            <a:xfrm>
              <a:off x="5600739"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1" name="Oval 1891"/>
            <p:cNvSpPr>
              <a:spLocks noChangeArrowheads="1"/>
            </p:cNvSpPr>
            <p:nvPr/>
          </p:nvSpPr>
          <p:spPr bwMode="auto">
            <a:xfrm>
              <a:off x="5697585"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2" name="Oval 1892"/>
            <p:cNvSpPr>
              <a:spLocks noChangeArrowheads="1"/>
            </p:cNvSpPr>
            <p:nvPr/>
          </p:nvSpPr>
          <p:spPr bwMode="auto">
            <a:xfrm>
              <a:off x="579315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3" name="Oval 1893"/>
            <p:cNvSpPr>
              <a:spLocks noChangeArrowheads="1"/>
            </p:cNvSpPr>
            <p:nvPr/>
          </p:nvSpPr>
          <p:spPr bwMode="auto">
            <a:xfrm>
              <a:off x="5888729"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4" name="Oval 1894"/>
            <p:cNvSpPr>
              <a:spLocks noChangeArrowheads="1"/>
            </p:cNvSpPr>
            <p:nvPr/>
          </p:nvSpPr>
          <p:spPr bwMode="auto">
            <a:xfrm>
              <a:off x="598430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5" name="Oval 1895"/>
            <p:cNvSpPr>
              <a:spLocks noChangeArrowheads="1"/>
            </p:cNvSpPr>
            <p:nvPr/>
          </p:nvSpPr>
          <p:spPr bwMode="auto">
            <a:xfrm>
              <a:off x="6175445"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6" name="Oval 1896"/>
            <p:cNvSpPr>
              <a:spLocks noChangeArrowheads="1"/>
            </p:cNvSpPr>
            <p:nvPr/>
          </p:nvSpPr>
          <p:spPr bwMode="auto">
            <a:xfrm>
              <a:off x="627229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7" name="Oval 1897"/>
            <p:cNvSpPr>
              <a:spLocks noChangeArrowheads="1"/>
            </p:cNvSpPr>
            <p:nvPr/>
          </p:nvSpPr>
          <p:spPr bwMode="auto">
            <a:xfrm>
              <a:off x="6367863"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8" name="Oval 1898"/>
            <p:cNvSpPr>
              <a:spLocks noChangeArrowheads="1"/>
            </p:cNvSpPr>
            <p:nvPr/>
          </p:nvSpPr>
          <p:spPr bwMode="auto">
            <a:xfrm>
              <a:off x="473931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9" name="Oval 1899"/>
            <p:cNvSpPr>
              <a:spLocks noChangeArrowheads="1"/>
            </p:cNvSpPr>
            <p:nvPr/>
          </p:nvSpPr>
          <p:spPr bwMode="auto">
            <a:xfrm>
              <a:off x="4834889"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0" name="Oval 1900"/>
            <p:cNvSpPr>
              <a:spLocks noChangeArrowheads="1"/>
            </p:cNvSpPr>
            <p:nvPr/>
          </p:nvSpPr>
          <p:spPr bwMode="auto">
            <a:xfrm>
              <a:off x="493046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1" name="Oval 1901"/>
            <p:cNvSpPr>
              <a:spLocks noChangeArrowheads="1"/>
            </p:cNvSpPr>
            <p:nvPr/>
          </p:nvSpPr>
          <p:spPr bwMode="auto">
            <a:xfrm>
              <a:off x="5026033"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2" name="Oval 1902"/>
            <p:cNvSpPr>
              <a:spLocks noChangeArrowheads="1"/>
            </p:cNvSpPr>
            <p:nvPr/>
          </p:nvSpPr>
          <p:spPr bwMode="auto">
            <a:xfrm>
              <a:off x="5121605"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3" name="Oval 1903"/>
            <p:cNvSpPr>
              <a:spLocks noChangeArrowheads="1"/>
            </p:cNvSpPr>
            <p:nvPr/>
          </p:nvSpPr>
          <p:spPr bwMode="auto">
            <a:xfrm>
              <a:off x="521845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4" name="Oval 1904"/>
            <p:cNvSpPr>
              <a:spLocks noChangeArrowheads="1"/>
            </p:cNvSpPr>
            <p:nvPr/>
          </p:nvSpPr>
          <p:spPr bwMode="auto">
            <a:xfrm>
              <a:off x="5314023"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5" name="Oval 1905"/>
            <p:cNvSpPr>
              <a:spLocks noChangeArrowheads="1"/>
            </p:cNvSpPr>
            <p:nvPr/>
          </p:nvSpPr>
          <p:spPr bwMode="auto">
            <a:xfrm>
              <a:off x="5409595"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6" name="Oval 1906"/>
            <p:cNvSpPr>
              <a:spLocks noChangeArrowheads="1"/>
            </p:cNvSpPr>
            <p:nvPr/>
          </p:nvSpPr>
          <p:spPr bwMode="auto">
            <a:xfrm>
              <a:off x="550516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7" name="Oval 1907"/>
            <p:cNvSpPr>
              <a:spLocks noChangeArrowheads="1"/>
            </p:cNvSpPr>
            <p:nvPr/>
          </p:nvSpPr>
          <p:spPr bwMode="auto">
            <a:xfrm>
              <a:off x="5600739"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8" name="Oval 1908"/>
            <p:cNvSpPr>
              <a:spLocks noChangeArrowheads="1"/>
            </p:cNvSpPr>
            <p:nvPr/>
          </p:nvSpPr>
          <p:spPr bwMode="auto">
            <a:xfrm>
              <a:off x="5697585"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9" name="Oval 1909"/>
            <p:cNvSpPr>
              <a:spLocks noChangeArrowheads="1"/>
            </p:cNvSpPr>
            <p:nvPr/>
          </p:nvSpPr>
          <p:spPr bwMode="auto">
            <a:xfrm>
              <a:off x="579315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0" name="Oval 1910"/>
            <p:cNvSpPr>
              <a:spLocks noChangeArrowheads="1"/>
            </p:cNvSpPr>
            <p:nvPr/>
          </p:nvSpPr>
          <p:spPr bwMode="auto">
            <a:xfrm>
              <a:off x="5888729"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1" name="Oval 1911"/>
            <p:cNvSpPr>
              <a:spLocks noChangeArrowheads="1"/>
            </p:cNvSpPr>
            <p:nvPr/>
          </p:nvSpPr>
          <p:spPr bwMode="auto">
            <a:xfrm>
              <a:off x="598430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2" name="Oval 1912"/>
            <p:cNvSpPr>
              <a:spLocks noChangeArrowheads="1"/>
            </p:cNvSpPr>
            <p:nvPr/>
          </p:nvSpPr>
          <p:spPr bwMode="auto">
            <a:xfrm>
              <a:off x="6079873"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3" name="Oval 1913"/>
            <p:cNvSpPr>
              <a:spLocks noChangeArrowheads="1"/>
            </p:cNvSpPr>
            <p:nvPr/>
          </p:nvSpPr>
          <p:spPr bwMode="auto">
            <a:xfrm>
              <a:off x="6175445"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4" name="Oval 1914"/>
            <p:cNvSpPr>
              <a:spLocks noChangeArrowheads="1"/>
            </p:cNvSpPr>
            <p:nvPr/>
          </p:nvSpPr>
          <p:spPr bwMode="auto">
            <a:xfrm>
              <a:off x="4834889"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5" name="Oval 1915"/>
            <p:cNvSpPr>
              <a:spLocks noChangeArrowheads="1"/>
            </p:cNvSpPr>
            <p:nvPr/>
          </p:nvSpPr>
          <p:spPr bwMode="auto">
            <a:xfrm>
              <a:off x="493046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6" name="Oval 1916"/>
            <p:cNvSpPr>
              <a:spLocks noChangeArrowheads="1"/>
            </p:cNvSpPr>
            <p:nvPr/>
          </p:nvSpPr>
          <p:spPr bwMode="auto">
            <a:xfrm>
              <a:off x="5026033"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7" name="Oval 1917"/>
            <p:cNvSpPr>
              <a:spLocks noChangeArrowheads="1"/>
            </p:cNvSpPr>
            <p:nvPr/>
          </p:nvSpPr>
          <p:spPr bwMode="auto">
            <a:xfrm>
              <a:off x="5121605"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8" name="Oval 1918"/>
            <p:cNvSpPr>
              <a:spLocks noChangeArrowheads="1"/>
            </p:cNvSpPr>
            <p:nvPr/>
          </p:nvSpPr>
          <p:spPr bwMode="auto">
            <a:xfrm>
              <a:off x="521845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9" name="Oval 1919"/>
            <p:cNvSpPr>
              <a:spLocks noChangeArrowheads="1"/>
            </p:cNvSpPr>
            <p:nvPr/>
          </p:nvSpPr>
          <p:spPr bwMode="auto">
            <a:xfrm>
              <a:off x="5314023"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0" name="Oval 1920"/>
            <p:cNvSpPr>
              <a:spLocks noChangeArrowheads="1"/>
            </p:cNvSpPr>
            <p:nvPr/>
          </p:nvSpPr>
          <p:spPr bwMode="auto">
            <a:xfrm>
              <a:off x="540959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1" name="Oval 1921"/>
            <p:cNvSpPr>
              <a:spLocks noChangeArrowheads="1"/>
            </p:cNvSpPr>
            <p:nvPr/>
          </p:nvSpPr>
          <p:spPr bwMode="auto">
            <a:xfrm>
              <a:off x="5505167"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2" name="Oval 1922"/>
            <p:cNvSpPr>
              <a:spLocks noChangeArrowheads="1"/>
            </p:cNvSpPr>
            <p:nvPr/>
          </p:nvSpPr>
          <p:spPr bwMode="auto">
            <a:xfrm>
              <a:off x="5600739"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3" name="Oval 1923"/>
            <p:cNvSpPr>
              <a:spLocks noChangeArrowheads="1"/>
            </p:cNvSpPr>
            <p:nvPr/>
          </p:nvSpPr>
          <p:spPr bwMode="auto">
            <a:xfrm>
              <a:off x="569758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4" name="Oval 1924"/>
            <p:cNvSpPr>
              <a:spLocks noChangeArrowheads="1"/>
            </p:cNvSpPr>
            <p:nvPr/>
          </p:nvSpPr>
          <p:spPr bwMode="auto">
            <a:xfrm>
              <a:off x="5793157"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5" name="Oval 1925"/>
            <p:cNvSpPr>
              <a:spLocks noChangeArrowheads="1"/>
            </p:cNvSpPr>
            <p:nvPr/>
          </p:nvSpPr>
          <p:spPr bwMode="auto">
            <a:xfrm>
              <a:off x="5888729"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6" name="Oval 1926"/>
            <p:cNvSpPr>
              <a:spLocks noChangeArrowheads="1"/>
            </p:cNvSpPr>
            <p:nvPr/>
          </p:nvSpPr>
          <p:spPr bwMode="auto">
            <a:xfrm>
              <a:off x="598430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7" name="Oval 1927"/>
            <p:cNvSpPr>
              <a:spLocks noChangeArrowheads="1"/>
            </p:cNvSpPr>
            <p:nvPr/>
          </p:nvSpPr>
          <p:spPr bwMode="auto">
            <a:xfrm>
              <a:off x="6079873"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8" name="Oval 1928"/>
            <p:cNvSpPr>
              <a:spLocks noChangeArrowheads="1"/>
            </p:cNvSpPr>
            <p:nvPr/>
          </p:nvSpPr>
          <p:spPr bwMode="auto">
            <a:xfrm>
              <a:off x="6175445"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9" name="Oval 1929"/>
            <p:cNvSpPr>
              <a:spLocks noChangeArrowheads="1"/>
            </p:cNvSpPr>
            <p:nvPr/>
          </p:nvSpPr>
          <p:spPr bwMode="auto">
            <a:xfrm>
              <a:off x="627229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0" name="Oval 1930"/>
            <p:cNvSpPr>
              <a:spLocks noChangeArrowheads="1"/>
            </p:cNvSpPr>
            <p:nvPr/>
          </p:nvSpPr>
          <p:spPr bwMode="auto">
            <a:xfrm>
              <a:off x="493046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1" name="Oval 1931"/>
            <p:cNvSpPr>
              <a:spLocks noChangeArrowheads="1"/>
            </p:cNvSpPr>
            <p:nvPr/>
          </p:nvSpPr>
          <p:spPr bwMode="auto">
            <a:xfrm>
              <a:off x="5026033"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2" name="Oval 1932"/>
            <p:cNvSpPr>
              <a:spLocks noChangeArrowheads="1"/>
            </p:cNvSpPr>
            <p:nvPr/>
          </p:nvSpPr>
          <p:spPr bwMode="auto">
            <a:xfrm>
              <a:off x="5314023"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3" name="Oval 1933"/>
            <p:cNvSpPr>
              <a:spLocks noChangeArrowheads="1"/>
            </p:cNvSpPr>
            <p:nvPr/>
          </p:nvSpPr>
          <p:spPr bwMode="auto">
            <a:xfrm>
              <a:off x="540959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4" name="Oval 1934"/>
            <p:cNvSpPr>
              <a:spLocks noChangeArrowheads="1"/>
            </p:cNvSpPr>
            <p:nvPr/>
          </p:nvSpPr>
          <p:spPr bwMode="auto">
            <a:xfrm>
              <a:off x="550516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5" name="Oval 1935"/>
            <p:cNvSpPr>
              <a:spLocks noChangeArrowheads="1"/>
            </p:cNvSpPr>
            <p:nvPr/>
          </p:nvSpPr>
          <p:spPr bwMode="auto">
            <a:xfrm>
              <a:off x="5600739"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6" name="Oval 1936"/>
            <p:cNvSpPr>
              <a:spLocks noChangeArrowheads="1"/>
            </p:cNvSpPr>
            <p:nvPr/>
          </p:nvSpPr>
          <p:spPr bwMode="auto">
            <a:xfrm>
              <a:off x="569758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7" name="Oval 1937"/>
            <p:cNvSpPr>
              <a:spLocks noChangeArrowheads="1"/>
            </p:cNvSpPr>
            <p:nvPr/>
          </p:nvSpPr>
          <p:spPr bwMode="auto">
            <a:xfrm>
              <a:off x="579315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8" name="Oval 1938"/>
            <p:cNvSpPr>
              <a:spLocks noChangeArrowheads="1"/>
            </p:cNvSpPr>
            <p:nvPr/>
          </p:nvSpPr>
          <p:spPr bwMode="auto">
            <a:xfrm>
              <a:off x="5888729"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9" name="Oval 1939"/>
            <p:cNvSpPr>
              <a:spLocks noChangeArrowheads="1"/>
            </p:cNvSpPr>
            <p:nvPr/>
          </p:nvSpPr>
          <p:spPr bwMode="auto">
            <a:xfrm>
              <a:off x="598430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0" name="Oval 1940"/>
            <p:cNvSpPr>
              <a:spLocks noChangeArrowheads="1"/>
            </p:cNvSpPr>
            <p:nvPr/>
          </p:nvSpPr>
          <p:spPr bwMode="auto">
            <a:xfrm>
              <a:off x="6079873"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1" name="Oval 1941"/>
            <p:cNvSpPr>
              <a:spLocks noChangeArrowheads="1"/>
            </p:cNvSpPr>
            <p:nvPr/>
          </p:nvSpPr>
          <p:spPr bwMode="auto">
            <a:xfrm>
              <a:off x="6175445"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2" name="Oval 1942"/>
            <p:cNvSpPr>
              <a:spLocks noChangeArrowheads="1"/>
            </p:cNvSpPr>
            <p:nvPr/>
          </p:nvSpPr>
          <p:spPr bwMode="auto">
            <a:xfrm>
              <a:off x="627229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3" name="Oval 1943"/>
            <p:cNvSpPr>
              <a:spLocks noChangeArrowheads="1"/>
            </p:cNvSpPr>
            <p:nvPr/>
          </p:nvSpPr>
          <p:spPr bwMode="auto">
            <a:xfrm>
              <a:off x="5409595"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4" name="Oval 1944"/>
            <p:cNvSpPr>
              <a:spLocks noChangeArrowheads="1"/>
            </p:cNvSpPr>
            <p:nvPr/>
          </p:nvSpPr>
          <p:spPr bwMode="auto">
            <a:xfrm>
              <a:off x="5505167"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5" name="Oval 1945"/>
            <p:cNvSpPr>
              <a:spLocks noChangeArrowheads="1"/>
            </p:cNvSpPr>
            <p:nvPr/>
          </p:nvSpPr>
          <p:spPr bwMode="auto">
            <a:xfrm>
              <a:off x="5600739"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6" name="Oval 1946"/>
            <p:cNvSpPr>
              <a:spLocks noChangeArrowheads="1"/>
            </p:cNvSpPr>
            <p:nvPr/>
          </p:nvSpPr>
          <p:spPr bwMode="auto">
            <a:xfrm>
              <a:off x="5697585"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7" name="Oval 1947"/>
            <p:cNvSpPr>
              <a:spLocks noChangeArrowheads="1"/>
            </p:cNvSpPr>
            <p:nvPr/>
          </p:nvSpPr>
          <p:spPr bwMode="auto">
            <a:xfrm>
              <a:off x="5793157"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8" name="Oval 1948"/>
            <p:cNvSpPr>
              <a:spLocks noChangeArrowheads="1"/>
            </p:cNvSpPr>
            <p:nvPr/>
          </p:nvSpPr>
          <p:spPr bwMode="auto">
            <a:xfrm>
              <a:off x="5888729"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9" name="Oval 1949"/>
            <p:cNvSpPr>
              <a:spLocks noChangeArrowheads="1"/>
            </p:cNvSpPr>
            <p:nvPr/>
          </p:nvSpPr>
          <p:spPr bwMode="auto">
            <a:xfrm>
              <a:off x="5984301"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0" name="Oval 1950"/>
            <p:cNvSpPr>
              <a:spLocks noChangeArrowheads="1"/>
            </p:cNvSpPr>
            <p:nvPr/>
          </p:nvSpPr>
          <p:spPr bwMode="auto">
            <a:xfrm>
              <a:off x="6079873"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1" name="Oval 1951"/>
            <p:cNvSpPr>
              <a:spLocks noChangeArrowheads="1"/>
            </p:cNvSpPr>
            <p:nvPr/>
          </p:nvSpPr>
          <p:spPr bwMode="auto">
            <a:xfrm>
              <a:off x="6175445"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2" name="Oval 1952"/>
            <p:cNvSpPr>
              <a:spLocks noChangeArrowheads="1"/>
            </p:cNvSpPr>
            <p:nvPr/>
          </p:nvSpPr>
          <p:spPr bwMode="auto">
            <a:xfrm>
              <a:off x="5409595"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3" name="Oval 1953"/>
            <p:cNvSpPr>
              <a:spLocks noChangeArrowheads="1"/>
            </p:cNvSpPr>
            <p:nvPr/>
          </p:nvSpPr>
          <p:spPr bwMode="auto">
            <a:xfrm>
              <a:off x="5505167"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4" name="Oval 1954"/>
            <p:cNvSpPr>
              <a:spLocks noChangeArrowheads="1"/>
            </p:cNvSpPr>
            <p:nvPr/>
          </p:nvSpPr>
          <p:spPr bwMode="auto">
            <a:xfrm>
              <a:off x="5600739" y="3873493"/>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5" name="Oval 1955"/>
            <p:cNvSpPr>
              <a:spLocks noChangeArrowheads="1"/>
            </p:cNvSpPr>
            <p:nvPr/>
          </p:nvSpPr>
          <p:spPr bwMode="auto">
            <a:xfrm>
              <a:off x="5697585"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6" name="Oval 1956"/>
            <p:cNvSpPr>
              <a:spLocks noChangeArrowheads="1"/>
            </p:cNvSpPr>
            <p:nvPr/>
          </p:nvSpPr>
          <p:spPr bwMode="auto">
            <a:xfrm>
              <a:off x="5793157"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7" name="Oval 1957"/>
            <p:cNvSpPr>
              <a:spLocks noChangeArrowheads="1"/>
            </p:cNvSpPr>
            <p:nvPr/>
          </p:nvSpPr>
          <p:spPr bwMode="auto">
            <a:xfrm>
              <a:off x="5888729"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8" name="Oval 1958"/>
            <p:cNvSpPr>
              <a:spLocks noChangeArrowheads="1"/>
            </p:cNvSpPr>
            <p:nvPr/>
          </p:nvSpPr>
          <p:spPr bwMode="auto">
            <a:xfrm>
              <a:off x="5984301"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9" name="Oval 1959"/>
            <p:cNvSpPr>
              <a:spLocks noChangeArrowheads="1"/>
            </p:cNvSpPr>
            <p:nvPr/>
          </p:nvSpPr>
          <p:spPr bwMode="auto">
            <a:xfrm>
              <a:off x="6079873"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0" name="Oval 1960"/>
            <p:cNvSpPr>
              <a:spLocks noChangeArrowheads="1"/>
            </p:cNvSpPr>
            <p:nvPr/>
          </p:nvSpPr>
          <p:spPr bwMode="auto">
            <a:xfrm>
              <a:off x="540959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1" name="Oval 1961"/>
            <p:cNvSpPr>
              <a:spLocks noChangeArrowheads="1"/>
            </p:cNvSpPr>
            <p:nvPr/>
          </p:nvSpPr>
          <p:spPr bwMode="auto">
            <a:xfrm>
              <a:off x="550516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2" name="Oval 1962"/>
            <p:cNvSpPr>
              <a:spLocks noChangeArrowheads="1"/>
            </p:cNvSpPr>
            <p:nvPr/>
          </p:nvSpPr>
          <p:spPr bwMode="auto">
            <a:xfrm>
              <a:off x="5600739"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3" name="Oval 1963"/>
            <p:cNvSpPr>
              <a:spLocks noChangeArrowheads="1"/>
            </p:cNvSpPr>
            <p:nvPr/>
          </p:nvSpPr>
          <p:spPr bwMode="auto">
            <a:xfrm>
              <a:off x="569758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4" name="Oval 1964"/>
            <p:cNvSpPr>
              <a:spLocks noChangeArrowheads="1"/>
            </p:cNvSpPr>
            <p:nvPr/>
          </p:nvSpPr>
          <p:spPr bwMode="auto">
            <a:xfrm>
              <a:off x="579315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5" name="Oval 1966"/>
            <p:cNvSpPr>
              <a:spLocks noChangeArrowheads="1"/>
            </p:cNvSpPr>
            <p:nvPr/>
          </p:nvSpPr>
          <p:spPr bwMode="auto">
            <a:xfrm>
              <a:off x="588872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6" name="Oval 1967"/>
            <p:cNvSpPr>
              <a:spLocks noChangeArrowheads="1"/>
            </p:cNvSpPr>
            <p:nvPr/>
          </p:nvSpPr>
          <p:spPr bwMode="auto">
            <a:xfrm>
              <a:off x="598430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7" name="Oval 1968"/>
            <p:cNvSpPr>
              <a:spLocks noChangeArrowheads="1"/>
            </p:cNvSpPr>
            <p:nvPr/>
          </p:nvSpPr>
          <p:spPr bwMode="auto">
            <a:xfrm>
              <a:off x="550516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8" name="Oval 1969"/>
            <p:cNvSpPr>
              <a:spLocks noChangeArrowheads="1"/>
            </p:cNvSpPr>
            <p:nvPr/>
          </p:nvSpPr>
          <p:spPr bwMode="auto">
            <a:xfrm>
              <a:off x="5600739"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9" name="Oval 1970"/>
            <p:cNvSpPr>
              <a:spLocks noChangeArrowheads="1"/>
            </p:cNvSpPr>
            <p:nvPr/>
          </p:nvSpPr>
          <p:spPr bwMode="auto">
            <a:xfrm>
              <a:off x="5697585"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0" name="Oval 1971"/>
            <p:cNvSpPr>
              <a:spLocks noChangeArrowheads="1"/>
            </p:cNvSpPr>
            <p:nvPr/>
          </p:nvSpPr>
          <p:spPr bwMode="auto">
            <a:xfrm>
              <a:off x="579315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1" name="Oval 1972"/>
            <p:cNvSpPr>
              <a:spLocks noChangeArrowheads="1"/>
            </p:cNvSpPr>
            <p:nvPr/>
          </p:nvSpPr>
          <p:spPr bwMode="auto">
            <a:xfrm>
              <a:off x="588872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2" name="Oval 1973"/>
            <p:cNvSpPr>
              <a:spLocks noChangeArrowheads="1"/>
            </p:cNvSpPr>
            <p:nvPr/>
          </p:nvSpPr>
          <p:spPr bwMode="auto">
            <a:xfrm>
              <a:off x="598430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3" name="Oval 1974"/>
            <p:cNvSpPr>
              <a:spLocks noChangeArrowheads="1"/>
            </p:cNvSpPr>
            <p:nvPr/>
          </p:nvSpPr>
          <p:spPr bwMode="auto">
            <a:xfrm>
              <a:off x="6079873"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4" name="Oval 1975"/>
            <p:cNvSpPr>
              <a:spLocks noChangeArrowheads="1"/>
            </p:cNvSpPr>
            <p:nvPr/>
          </p:nvSpPr>
          <p:spPr bwMode="auto">
            <a:xfrm>
              <a:off x="540959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5" name="Oval 1976"/>
            <p:cNvSpPr>
              <a:spLocks noChangeArrowheads="1"/>
            </p:cNvSpPr>
            <p:nvPr/>
          </p:nvSpPr>
          <p:spPr bwMode="auto">
            <a:xfrm>
              <a:off x="550516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6" name="Oval 1977"/>
            <p:cNvSpPr>
              <a:spLocks noChangeArrowheads="1"/>
            </p:cNvSpPr>
            <p:nvPr/>
          </p:nvSpPr>
          <p:spPr bwMode="auto">
            <a:xfrm>
              <a:off x="5600739"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7" name="Oval 1978"/>
            <p:cNvSpPr>
              <a:spLocks noChangeArrowheads="1"/>
            </p:cNvSpPr>
            <p:nvPr/>
          </p:nvSpPr>
          <p:spPr bwMode="auto">
            <a:xfrm>
              <a:off x="569758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8" name="Oval 1979"/>
            <p:cNvSpPr>
              <a:spLocks noChangeArrowheads="1"/>
            </p:cNvSpPr>
            <p:nvPr/>
          </p:nvSpPr>
          <p:spPr bwMode="auto">
            <a:xfrm>
              <a:off x="579315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9" name="Oval 1980"/>
            <p:cNvSpPr>
              <a:spLocks noChangeArrowheads="1"/>
            </p:cNvSpPr>
            <p:nvPr/>
          </p:nvSpPr>
          <p:spPr bwMode="auto">
            <a:xfrm>
              <a:off x="588872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0" name="Oval 1981"/>
            <p:cNvSpPr>
              <a:spLocks noChangeArrowheads="1"/>
            </p:cNvSpPr>
            <p:nvPr/>
          </p:nvSpPr>
          <p:spPr bwMode="auto">
            <a:xfrm>
              <a:off x="5984301"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1" name="Oval 1982"/>
            <p:cNvSpPr>
              <a:spLocks noChangeArrowheads="1"/>
            </p:cNvSpPr>
            <p:nvPr/>
          </p:nvSpPr>
          <p:spPr bwMode="auto">
            <a:xfrm>
              <a:off x="6079873"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2" name="Oval 1983"/>
            <p:cNvSpPr>
              <a:spLocks noChangeArrowheads="1"/>
            </p:cNvSpPr>
            <p:nvPr/>
          </p:nvSpPr>
          <p:spPr bwMode="auto">
            <a:xfrm>
              <a:off x="540959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3" name="Oval 1984"/>
            <p:cNvSpPr>
              <a:spLocks noChangeArrowheads="1"/>
            </p:cNvSpPr>
            <p:nvPr/>
          </p:nvSpPr>
          <p:spPr bwMode="auto">
            <a:xfrm>
              <a:off x="550516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4" name="Oval 1985"/>
            <p:cNvSpPr>
              <a:spLocks noChangeArrowheads="1"/>
            </p:cNvSpPr>
            <p:nvPr/>
          </p:nvSpPr>
          <p:spPr bwMode="auto">
            <a:xfrm>
              <a:off x="5600739"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5" name="Oval 1986"/>
            <p:cNvSpPr>
              <a:spLocks noChangeArrowheads="1"/>
            </p:cNvSpPr>
            <p:nvPr/>
          </p:nvSpPr>
          <p:spPr bwMode="auto">
            <a:xfrm>
              <a:off x="569758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6" name="Oval 1987"/>
            <p:cNvSpPr>
              <a:spLocks noChangeArrowheads="1"/>
            </p:cNvSpPr>
            <p:nvPr/>
          </p:nvSpPr>
          <p:spPr bwMode="auto">
            <a:xfrm>
              <a:off x="579315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7" name="Oval 1988"/>
            <p:cNvSpPr>
              <a:spLocks noChangeArrowheads="1"/>
            </p:cNvSpPr>
            <p:nvPr/>
          </p:nvSpPr>
          <p:spPr bwMode="auto">
            <a:xfrm>
              <a:off x="588872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8" name="Oval 1989"/>
            <p:cNvSpPr>
              <a:spLocks noChangeArrowheads="1"/>
            </p:cNvSpPr>
            <p:nvPr/>
          </p:nvSpPr>
          <p:spPr bwMode="auto">
            <a:xfrm>
              <a:off x="598430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9" name="Oval 1990"/>
            <p:cNvSpPr>
              <a:spLocks noChangeArrowheads="1"/>
            </p:cNvSpPr>
            <p:nvPr/>
          </p:nvSpPr>
          <p:spPr bwMode="auto">
            <a:xfrm>
              <a:off x="627229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0" name="Oval 1991"/>
            <p:cNvSpPr>
              <a:spLocks noChangeArrowheads="1"/>
            </p:cNvSpPr>
            <p:nvPr/>
          </p:nvSpPr>
          <p:spPr bwMode="auto">
            <a:xfrm>
              <a:off x="550516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1" name="Oval 1992"/>
            <p:cNvSpPr>
              <a:spLocks noChangeArrowheads="1"/>
            </p:cNvSpPr>
            <p:nvPr/>
          </p:nvSpPr>
          <p:spPr bwMode="auto">
            <a:xfrm>
              <a:off x="5600739"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2" name="Oval 1993"/>
            <p:cNvSpPr>
              <a:spLocks noChangeArrowheads="1"/>
            </p:cNvSpPr>
            <p:nvPr/>
          </p:nvSpPr>
          <p:spPr bwMode="auto">
            <a:xfrm>
              <a:off x="5697585"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3" name="Oval 1994"/>
            <p:cNvSpPr>
              <a:spLocks noChangeArrowheads="1"/>
            </p:cNvSpPr>
            <p:nvPr/>
          </p:nvSpPr>
          <p:spPr bwMode="auto">
            <a:xfrm>
              <a:off x="579315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4" name="Oval 1995"/>
            <p:cNvSpPr>
              <a:spLocks noChangeArrowheads="1"/>
            </p:cNvSpPr>
            <p:nvPr/>
          </p:nvSpPr>
          <p:spPr bwMode="auto">
            <a:xfrm>
              <a:off x="588872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5" name="Oval 1996"/>
            <p:cNvSpPr>
              <a:spLocks noChangeArrowheads="1"/>
            </p:cNvSpPr>
            <p:nvPr/>
          </p:nvSpPr>
          <p:spPr bwMode="auto">
            <a:xfrm>
              <a:off x="6175445"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6" name="Oval 1997"/>
            <p:cNvSpPr>
              <a:spLocks noChangeArrowheads="1"/>
            </p:cNvSpPr>
            <p:nvPr/>
          </p:nvSpPr>
          <p:spPr bwMode="auto">
            <a:xfrm>
              <a:off x="6272291"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7" name="Oval 1998"/>
            <p:cNvSpPr>
              <a:spLocks noChangeArrowheads="1"/>
            </p:cNvSpPr>
            <p:nvPr/>
          </p:nvSpPr>
          <p:spPr bwMode="auto">
            <a:xfrm>
              <a:off x="550516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8" name="Oval 1999"/>
            <p:cNvSpPr>
              <a:spLocks noChangeArrowheads="1"/>
            </p:cNvSpPr>
            <p:nvPr/>
          </p:nvSpPr>
          <p:spPr bwMode="auto">
            <a:xfrm>
              <a:off x="5600739"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9" name="Oval 2000"/>
            <p:cNvSpPr>
              <a:spLocks noChangeArrowheads="1"/>
            </p:cNvSpPr>
            <p:nvPr/>
          </p:nvSpPr>
          <p:spPr bwMode="auto">
            <a:xfrm>
              <a:off x="5697585"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0" name="Oval 2001"/>
            <p:cNvSpPr>
              <a:spLocks noChangeArrowheads="1"/>
            </p:cNvSpPr>
            <p:nvPr/>
          </p:nvSpPr>
          <p:spPr bwMode="auto">
            <a:xfrm>
              <a:off x="579315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1" name="Oval 2002"/>
            <p:cNvSpPr>
              <a:spLocks noChangeArrowheads="1"/>
            </p:cNvSpPr>
            <p:nvPr/>
          </p:nvSpPr>
          <p:spPr bwMode="auto">
            <a:xfrm>
              <a:off x="5888729"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2" name="Oval 2003"/>
            <p:cNvSpPr>
              <a:spLocks noChangeArrowheads="1"/>
            </p:cNvSpPr>
            <p:nvPr/>
          </p:nvSpPr>
          <p:spPr bwMode="auto">
            <a:xfrm>
              <a:off x="5600739"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3" name="Oval 2004"/>
            <p:cNvSpPr>
              <a:spLocks noChangeArrowheads="1"/>
            </p:cNvSpPr>
            <p:nvPr/>
          </p:nvSpPr>
          <p:spPr bwMode="auto">
            <a:xfrm>
              <a:off x="5697585"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4" name="Oval 2005"/>
            <p:cNvSpPr>
              <a:spLocks noChangeArrowheads="1"/>
            </p:cNvSpPr>
            <p:nvPr/>
          </p:nvSpPr>
          <p:spPr bwMode="auto">
            <a:xfrm>
              <a:off x="5793157"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5" name="Oval 2006"/>
            <p:cNvSpPr>
              <a:spLocks noChangeArrowheads="1"/>
            </p:cNvSpPr>
            <p:nvPr/>
          </p:nvSpPr>
          <p:spPr bwMode="auto">
            <a:xfrm>
              <a:off x="5600739"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6" name="Oval 2007"/>
            <p:cNvSpPr>
              <a:spLocks noChangeArrowheads="1"/>
            </p:cNvSpPr>
            <p:nvPr/>
          </p:nvSpPr>
          <p:spPr bwMode="auto">
            <a:xfrm>
              <a:off x="5697585"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7" name="Oval 2008"/>
            <p:cNvSpPr>
              <a:spLocks noChangeArrowheads="1"/>
            </p:cNvSpPr>
            <p:nvPr/>
          </p:nvSpPr>
          <p:spPr bwMode="auto">
            <a:xfrm>
              <a:off x="5793157"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8" name="Oval 2009"/>
            <p:cNvSpPr>
              <a:spLocks noChangeArrowheads="1"/>
            </p:cNvSpPr>
            <p:nvPr/>
          </p:nvSpPr>
          <p:spPr bwMode="auto">
            <a:xfrm>
              <a:off x="790083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9" name="Oval 2010"/>
            <p:cNvSpPr>
              <a:spLocks noChangeArrowheads="1"/>
            </p:cNvSpPr>
            <p:nvPr/>
          </p:nvSpPr>
          <p:spPr bwMode="auto">
            <a:xfrm>
              <a:off x="7803992"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0" name="Oval 2011"/>
            <p:cNvSpPr>
              <a:spLocks noChangeArrowheads="1"/>
            </p:cNvSpPr>
            <p:nvPr/>
          </p:nvSpPr>
          <p:spPr bwMode="auto">
            <a:xfrm>
              <a:off x="790083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1" name="Oval 2012"/>
            <p:cNvSpPr>
              <a:spLocks noChangeArrowheads="1"/>
            </p:cNvSpPr>
            <p:nvPr/>
          </p:nvSpPr>
          <p:spPr bwMode="auto">
            <a:xfrm>
              <a:off x="799641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2" name="Oval 2013"/>
            <p:cNvSpPr>
              <a:spLocks noChangeArrowheads="1"/>
            </p:cNvSpPr>
            <p:nvPr/>
          </p:nvSpPr>
          <p:spPr bwMode="auto">
            <a:xfrm>
              <a:off x="713371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3" name="Oval 2014"/>
            <p:cNvSpPr>
              <a:spLocks noChangeArrowheads="1"/>
            </p:cNvSpPr>
            <p:nvPr/>
          </p:nvSpPr>
          <p:spPr bwMode="auto">
            <a:xfrm>
              <a:off x="7803992"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4" name="Oval 2015"/>
            <p:cNvSpPr>
              <a:spLocks noChangeArrowheads="1"/>
            </p:cNvSpPr>
            <p:nvPr/>
          </p:nvSpPr>
          <p:spPr bwMode="auto">
            <a:xfrm>
              <a:off x="790083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5" name="Oval 2016"/>
            <p:cNvSpPr>
              <a:spLocks noChangeArrowheads="1"/>
            </p:cNvSpPr>
            <p:nvPr/>
          </p:nvSpPr>
          <p:spPr bwMode="auto">
            <a:xfrm>
              <a:off x="799641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6" name="Oval 2017"/>
            <p:cNvSpPr>
              <a:spLocks noChangeArrowheads="1"/>
            </p:cNvSpPr>
            <p:nvPr/>
          </p:nvSpPr>
          <p:spPr bwMode="auto">
            <a:xfrm>
              <a:off x="809198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7" name="Oval 2018"/>
            <p:cNvSpPr>
              <a:spLocks noChangeArrowheads="1"/>
            </p:cNvSpPr>
            <p:nvPr/>
          </p:nvSpPr>
          <p:spPr bwMode="auto">
            <a:xfrm>
              <a:off x="703814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8" name="Oval 2019"/>
            <p:cNvSpPr>
              <a:spLocks noChangeArrowheads="1"/>
            </p:cNvSpPr>
            <p:nvPr/>
          </p:nvSpPr>
          <p:spPr bwMode="auto">
            <a:xfrm>
              <a:off x="713371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9" name="Oval 2020"/>
            <p:cNvSpPr>
              <a:spLocks noChangeArrowheads="1"/>
            </p:cNvSpPr>
            <p:nvPr/>
          </p:nvSpPr>
          <p:spPr bwMode="auto">
            <a:xfrm>
              <a:off x="722928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0" name="Oval 2021"/>
            <p:cNvSpPr>
              <a:spLocks noChangeArrowheads="1"/>
            </p:cNvSpPr>
            <p:nvPr/>
          </p:nvSpPr>
          <p:spPr bwMode="auto">
            <a:xfrm>
              <a:off x="770842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1" name="Oval 2022"/>
            <p:cNvSpPr>
              <a:spLocks noChangeArrowheads="1"/>
            </p:cNvSpPr>
            <p:nvPr/>
          </p:nvSpPr>
          <p:spPr bwMode="auto">
            <a:xfrm>
              <a:off x="7803992"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2" name="Oval 2023"/>
            <p:cNvSpPr>
              <a:spLocks noChangeArrowheads="1"/>
            </p:cNvSpPr>
            <p:nvPr/>
          </p:nvSpPr>
          <p:spPr bwMode="auto">
            <a:xfrm>
              <a:off x="790083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3" name="Oval 2024"/>
            <p:cNvSpPr>
              <a:spLocks noChangeArrowheads="1"/>
            </p:cNvSpPr>
            <p:nvPr/>
          </p:nvSpPr>
          <p:spPr bwMode="auto">
            <a:xfrm>
              <a:off x="799641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4" name="Oval 2025"/>
            <p:cNvSpPr>
              <a:spLocks noChangeArrowheads="1"/>
            </p:cNvSpPr>
            <p:nvPr/>
          </p:nvSpPr>
          <p:spPr bwMode="auto">
            <a:xfrm>
              <a:off x="809198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5" name="Oval 2026"/>
            <p:cNvSpPr>
              <a:spLocks noChangeArrowheads="1"/>
            </p:cNvSpPr>
            <p:nvPr/>
          </p:nvSpPr>
          <p:spPr bwMode="auto">
            <a:xfrm>
              <a:off x="818755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6" name="Oval 2027"/>
            <p:cNvSpPr>
              <a:spLocks noChangeArrowheads="1"/>
            </p:cNvSpPr>
            <p:nvPr/>
          </p:nvSpPr>
          <p:spPr bwMode="auto">
            <a:xfrm>
              <a:off x="694257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7" name="Oval 2028"/>
            <p:cNvSpPr>
              <a:spLocks noChangeArrowheads="1"/>
            </p:cNvSpPr>
            <p:nvPr/>
          </p:nvSpPr>
          <p:spPr bwMode="auto">
            <a:xfrm>
              <a:off x="703814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8" name="Oval 2029"/>
            <p:cNvSpPr>
              <a:spLocks noChangeArrowheads="1"/>
            </p:cNvSpPr>
            <p:nvPr/>
          </p:nvSpPr>
          <p:spPr bwMode="auto">
            <a:xfrm>
              <a:off x="713371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9" name="Oval 2030"/>
            <p:cNvSpPr>
              <a:spLocks noChangeArrowheads="1"/>
            </p:cNvSpPr>
            <p:nvPr/>
          </p:nvSpPr>
          <p:spPr bwMode="auto">
            <a:xfrm>
              <a:off x="722928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0" name="Oval 2031"/>
            <p:cNvSpPr>
              <a:spLocks noChangeArrowheads="1"/>
            </p:cNvSpPr>
            <p:nvPr/>
          </p:nvSpPr>
          <p:spPr bwMode="auto">
            <a:xfrm>
              <a:off x="694257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1" name="Oval 2032"/>
            <p:cNvSpPr>
              <a:spLocks noChangeArrowheads="1"/>
            </p:cNvSpPr>
            <p:nvPr/>
          </p:nvSpPr>
          <p:spPr bwMode="auto">
            <a:xfrm>
              <a:off x="703814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2" name="Oval 2033"/>
            <p:cNvSpPr>
              <a:spLocks noChangeArrowheads="1"/>
            </p:cNvSpPr>
            <p:nvPr/>
          </p:nvSpPr>
          <p:spPr bwMode="auto">
            <a:xfrm>
              <a:off x="7133713"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3" name="Oval 2034"/>
            <p:cNvSpPr>
              <a:spLocks noChangeArrowheads="1"/>
            </p:cNvSpPr>
            <p:nvPr/>
          </p:nvSpPr>
          <p:spPr bwMode="auto">
            <a:xfrm>
              <a:off x="722928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4" name="Oval 2035"/>
            <p:cNvSpPr>
              <a:spLocks noChangeArrowheads="1"/>
            </p:cNvSpPr>
            <p:nvPr/>
          </p:nvSpPr>
          <p:spPr bwMode="auto">
            <a:xfrm>
              <a:off x="684699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5" name="Oval 2036"/>
            <p:cNvSpPr>
              <a:spLocks noChangeArrowheads="1"/>
            </p:cNvSpPr>
            <p:nvPr/>
          </p:nvSpPr>
          <p:spPr bwMode="auto">
            <a:xfrm>
              <a:off x="694257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6" name="Oval 2037"/>
            <p:cNvSpPr>
              <a:spLocks noChangeArrowheads="1"/>
            </p:cNvSpPr>
            <p:nvPr/>
          </p:nvSpPr>
          <p:spPr bwMode="auto">
            <a:xfrm>
              <a:off x="703814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7" name="Oval 2038"/>
            <p:cNvSpPr>
              <a:spLocks noChangeArrowheads="1"/>
            </p:cNvSpPr>
            <p:nvPr/>
          </p:nvSpPr>
          <p:spPr bwMode="auto">
            <a:xfrm>
              <a:off x="713371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8" name="Oval 2039"/>
            <p:cNvSpPr>
              <a:spLocks noChangeArrowheads="1"/>
            </p:cNvSpPr>
            <p:nvPr/>
          </p:nvSpPr>
          <p:spPr bwMode="auto">
            <a:xfrm>
              <a:off x="7229285"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9" name="Oval 2040"/>
            <p:cNvSpPr>
              <a:spLocks noChangeArrowheads="1"/>
            </p:cNvSpPr>
            <p:nvPr/>
          </p:nvSpPr>
          <p:spPr bwMode="auto">
            <a:xfrm>
              <a:off x="684699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0" name="Oval 2041"/>
            <p:cNvSpPr>
              <a:spLocks noChangeArrowheads="1"/>
            </p:cNvSpPr>
            <p:nvPr/>
          </p:nvSpPr>
          <p:spPr bwMode="auto">
            <a:xfrm>
              <a:off x="694257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1" name="Oval 2042"/>
            <p:cNvSpPr>
              <a:spLocks noChangeArrowheads="1"/>
            </p:cNvSpPr>
            <p:nvPr/>
          </p:nvSpPr>
          <p:spPr bwMode="auto">
            <a:xfrm>
              <a:off x="703814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2" name="Oval 2043"/>
            <p:cNvSpPr>
              <a:spLocks noChangeArrowheads="1"/>
            </p:cNvSpPr>
            <p:nvPr/>
          </p:nvSpPr>
          <p:spPr bwMode="auto">
            <a:xfrm>
              <a:off x="713371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3" name="Oval 2044"/>
            <p:cNvSpPr>
              <a:spLocks noChangeArrowheads="1"/>
            </p:cNvSpPr>
            <p:nvPr/>
          </p:nvSpPr>
          <p:spPr bwMode="auto">
            <a:xfrm>
              <a:off x="722928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4" name="Oval 2045"/>
            <p:cNvSpPr>
              <a:spLocks noChangeArrowheads="1"/>
            </p:cNvSpPr>
            <p:nvPr/>
          </p:nvSpPr>
          <p:spPr bwMode="auto">
            <a:xfrm>
              <a:off x="6750151"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5" name="Oval 2046"/>
            <p:cNvSpPr>
              <a:spLocks noChangeArrowheads="1"/>
            </p:cNvSpPr>
            <p:nvPr/>
          </p:nvSpPr>
          <p:spPr bwMode="auto">
            <a:xfrm>
              <a:off x="684699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6" name="Oval 2047"/>
            <p:cNvSpPr>
              <a:spLocks noChangeArrowheads="1"/>
            </p:cNvSpPr>
            <p:nvPr/>
          </p:nvSpPr>
          <p:spPr bwMode="auto">
            <a:xfrm>
              <a:off x="694257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7" name="Oval 2048"/>
            <p:cNvSpPr>
              <a:spLocks noChangeArrowheads="1"/>
            </p:cNvSpPr>
            <p:nvPr/>
          </p:nvSpPr>
          <p:spPr bwMode="auto">
            <a:xfrm>
              <a:off x="703814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8" name="Oval 2049"/>
            <p:cNvSpPr>
              <a:spLocks noChangeArrowheads="1"/>
            </p:cNvSpPr>
            <p:nvPr/>
          </p:nvSpPr>
          <p:spPr bwMode="auto">
            <a:xfrm>
              <a:off x="713371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9" name="Oval 2050"/>
            <p:cNvSpPr>
              <a:spLocks noChangeArrowheads="1"/>
            </p:cNvSpPr>
            <p:nvPr/>
          </p:nvSpPr>
          <p:spPr bwMode="auto">
            <a:xfrm>
              <a:off x="722928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0" name="Oval 2051"/>
            <p:cNvSpPr>
              <a:spLocks noChangeArrowheads="1"/>
            </p:cNvSpPr>
            <p:nvPr/>
          </p:nvSpPr>
          <p:spPr bwMode="auto">
            <a:xfrm>
              <a:off x="6654579"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1" name="Oval 2052"/>
            <p:cNvSpPr>
              <a:spLocks noChangeArrowheads="1"/>
            </p:cNvSpPr>
            <p:nvPr/>
          </p:nvSpPr>
          <p:spPr bwMode="auto">
            <a:xfrm>
              <a:off x="6750151"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2" name="Oval 2053"/>
            <p:cNvSpPr>
              <a:spLocks noChangeArrowheads="1"/>
            </p:cNvSpPr>
            <p:nvPr/>
          </p:nvSpPr>
          <p:spPr bwMode="auto">
            <a:xfrm>
              <a:off x="684699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3" name="Oval 2054"/>
            <p:cNvSpPr>
              <a:spLocks noChangeArrowheads="1"/>
            </p:cNvSpPr>
            <p:nvPr/>
          </p:nvSpPr>
          <p:spPr bwMode="auto">
            <a:xfrm>
              <a:off x="694257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4" name="Oval 2055"/>
            <p:cNvSpPr>
              <a:spLocks noChangeArrowheads="1"/>
            </p:cNvSpPr>
            <p:nvPr/>
          </p:nvSpPr>
          <p:spPr bwMode="auto">
            <a:xfrm>
              <a:off x="703814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5" name="Oval 2056"/>
            <p:cNvSpPr>
              <a:spLocks noChangeArrowheads="1"/>
            </p:cNvSpPr>
            <p:nvPr/>
          </p:nvSpPr>
          <p:spPr bwMode="auto">
            <a:xfrm>
              <a:off x="713371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6" name="Oval 2057"/>
            <p:cNvSpPr>
              <a:spLocks noChangeArrowheads="1"/>
            </p:cNvSpPr>
            <p:nvPr/>
          </p:nvSpPr>
          <p:spPr bwMode="auto">
            <a:xfrm>
              <a:off x="722928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7" name="Oval 2058"/>
            <p:cNvSpPr>
              <a:spLocks noChangeArrowheads="1"/>
            </p:cNvSpPr>
            <p:nvPr/>
          </p:nvSpPr>
          <p:spPr bwMode="auto">
            <a:xfrm>
              <a:off x="732613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8" name="Oval 2059"/>
            <p:cNvSpPr>
              <a:spLocks noChangeArrowheads="1"/>
            </p:cNvSpPr>
            <p:nvPr/>
          </p:nvSpPr>
          <p:spPr bwMode="auto">
            <a:xfrm>
              <a:off x="742170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9" name="Oval 2060"/>
            <p:cNvSpPr>
              <a:spLocks noChangeArrowheads="1"/>
            </p:cNvSpPr>
            <p:nvPr/>
          </p:nvSpPr>
          <p:spPr bwMode="auto">
            <a:xfrm>
              <a:off x="751727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0" name="Oval 2061"/>
            <p:cNvSpPr>
              <a:spLocks noChangeArrowheads="1"/>
            </p:cNvSpPr>
            <p:nvPr/>
          </p:nvSpPr>
          <p:spPr bwMode="auto">
            <a:xfrm>
              <a:off x="761284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1" name="Oval 2062"/>
            <p:cNvSpPr>
              <a:spLocks noChangeArrowheads="1"/>
            </p:cNvSpPr>
            <p:nvPr/>
          </p:nvSpPr>
          <p:spPr bwMode="auto">
            <a:xfrm>
              <a:off x="770842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2" name="Oval 2063"/>
            <p:cNvSpPr>
              <a:spLocks noChangeArrowheads="1"/>
            </p:cNvSpPr>
            <p:nvPr/>
          </p:nvSpPr>
          <p:spPr bwMode="auto">
            <a:xfrm>
              <a:off x="7803992"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3" name="Oval 2064"/>
            <p:cNvSpPr>
              <a:spLocks noChangeArrowheads="1"/>
            </p:cNvSpPr>
            <p:nvPr/>
          </p:nvSpPr>
          <p:spPr bwMode="auto">
            <a:xfrm>
              <a:off x="790083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4" name="Oval 2065"/>
            <p:cNvSpPr>
              <a:spLocks noChangeArrowheads="1"/>
            </p:cNvSpPr>
            <p:nvPr/>
          </p:nvSpPr>
          <p:spPr bwMode="auto">
            <a:xfrm>
              <a:off x="799641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5" name="Oval 2066"/>
            <p:cNvSpPr>
              <a:spLocks noChangeArrowheads="1"/>
            </p:cNvSpPr>
            <p:nvPr/>
          </p:nvSpPr>
          <p:spPr bwMode="auto">
            <a:xfrm>
              <a:off x="809198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6" name="Oval 2067"/>
            <p:cNvSpPr>
              <a:spLocks noChangeArrowheads="1"/>
            </p:cNvSpPr>
            <p:nvPr/>
          </p:nvSpPr>
          <p:spPr bwMode="auto">
            <a:xfrm>
              <a:off x="818755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7" name="Oval 2068"/>
            <p:cNvSpPr>
              <a:spLocks noChangeArrowheads="1"/>
            </p:cNvSpPr>
            <p:nvPr/>
          </p:nvSpPr>
          <p:spPr bwMode="auto">
            <a:xfrm>
              <a:off x="8283126"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8" name="Oval 2069"/>
            <p:cNvSpPr>
              <a:spLocks noChangeArrowheads="1"/>
            </p:cNvSpPr>
            <p:nvPr/>
          </p:nvSpPr>
          <p:spPr bwMode="auto">
            <a:xfrm>
              <a:off x="8378698"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9" name="Oval 2070"/>
            <p:cNvSpPr>
              <a:spLocks noChangeArrowheads="1"/>
            </p:cNvSpPr>
            <p:nvPr/>
          </p:nvSpPr>
          <p:spPr bwMode="auto">
            <a:xfrm>
              <a:off x="732613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0" name="Oval 2071"/>
            <p:cNvSpPr>
              <a:spLocks noChangeArrowheads="1"/>
            </p:cNvSpPr>
            <p:nvPr/>
          </p:nvSpPr>
          <p:spPr bwMode="auto">
            <a:xfrm>
              <a:off x="742170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1" name="Oval 2072"/>
            <p:cNvSpPr>
              <a:spLocks noChangeArrowheads="1"/>
            </p:cNvSpPr>
            <p:nvPr/>
          </p:nvSpPr>
          <p:spPr bwMode="auto">
            <a:xfrm>
              <a:off x="7517276"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2" name="Oval 2073"/>
            <p:cNvSpPr>
              <a:spLocks noChangeArrowheads="1"/>
            </p:cNvSpPr>
            <p:nvPr/>
          </p:nvSpPr>
          <p:spPr bwMode="auto">
            <a:xfrm>
              <a:off x="761284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3" name="Oval 2074"/>
            <p:cNvSpPr>
              <a:spLocks noChangeArrowheads="1"/>
            </p:cNvSpPr>
            <p:nvPr/>
          </p:nvSpPr>
          <p:spPr bwMode="auto">
            <a:xfrm>
              <a:off x="770842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4" name="Oval 2075"/>
            <p:cNvSpPr>
              <a:spLocks noChangeArrowheads="1"/>
            </p:cNvSpPr>
            <p:nvPr/>
          </p:nvSpPr>
          <p:spPr bwMode="auto">
            <a:xfrm>
              <a:off x="7803992"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5" name="Oval 2076"/>
            <p:cNvSpPr>
              <a:spLocks noChangeArrowheads="1"/>
            </p:cNvSpPr>
            <p:nvPr/>
          </p:nvSpPr>
          <p:spPr bwMode="auto">
            <a:xfrm>
              <a:off x="790083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6" name="Oval 2077"/>
            <p:cNvSpPr>
              <a:spLocks noChangeArrowheads="1"/>
            </p:cNvSpPr>
            <p:nvPr/>
          </p:nvSpPr>
          <p:spPr bwMode="auto">
            <a:xfrm>
              <a:off x="799641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7" name="Oval 2078"/>
            <p:cNvSpPr>
              <a:spLocks noChangeArrowheads="1"/>
            </p:cNvSpPr>
            <p:nvPr/>
          </p:nvSpPr>
          <p:spPr bwMode="auto">
            <a:xfrm>
              <a:off x="809198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8" name="Oval 2079"/>
            <p:cNvSpPr>
              <a:spLocks noChangeArrowheads="1"/>
            </p:cNvSpPr>
            <p:nvPr/>
          </p:nvSpPr>
          <p:spPr bwMode="auto">
            <a:xfrm>
              <a:off x="818755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9" name="Oval 2080"/>
            <p:cNvSpPr>
              <a:spLocks noChangeArrowheads="1"/>
            </p:cNvSpPr>
            <p:nvPr/>
          </p:nvSpPr>
          <p:spPr bwMode="auto">
            <a:xfrm>
              <a:off x="8283126"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0" name="Oval 2081"/>
            <p:cNvSpPr>
              <a:spLocks noChangeArrowheads="1"/>
            </p:cNvSpPr>
            <p:nvPr/>
          </p:nvSpPr>
          <p:spPr bwMode="auto">
            <a:xfrm>
              <a:off x="732613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1" name="Oval 2082"/>
            <p:cNvSpPr>
              <a:spLocks noChangeArrowheads="1"/>
            </p:cNvSpPr>
            <p:nvPr/>
          </p:nvSpPr>
          <p:spPr bwMode="auto">
            <a:xfrm>
              <a:off x="742170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2" name="Oval 2083"/>
            <p:cNvSpPr>
              <a:spLocks noChangeArrowheads="1"/>
            </p:cNvSpPr>
            <p:nvPr/>
          </p:nvSpPr>
          <p:spPr bwMode="auto">
            <a:xfrm>
              <a:off x="751727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3" name="Oval 2084"/>
            <p:cNvSpPr>
              <a:spLocks noChangeArrowheads="1"/>
            </p:cNvSpPr>
            <p:nvPr/>
          </p:nvSpPr>
          <p:spPr bwMode="auto">
            <a:xfrm>
              <a:off x="761284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4" name="Oval 2085"/>
            <p:cNvSpPr>
              <a:spLocks noChangeArrowheads="1"/>
            </p:cNvSpPr>
            <p:nvPr/>
          </p:nvSpPr>
          <p:spPr bwMode="auto">
            <a:xfrm>
              <a:off x="770842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5" name="Oval 2086"/>
            <p:cNvSpPr>
              <a:spLocks noChangeArrowheads="1"/>
            </p:cNvSpPr>
            <p:nvPr/>
          </p:nvSpPr>
          <p:spPr bwMode="auto">
            <a:xfrm>
              <a:off x="7803992"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6" name="Oval 2087"/>
            <p:cNvSpPr>
              <a:spLocks noChangeArrowheads="1"/>
            </p:cNvSpPr>
            <p:nvPr/>
          </p:nvSpPr>
          <p:spPr bwMode="auto">
            <a:xfrm>
              <a:off x="790083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7" name="Oval 2088"/>
            <p:cNvSpPr>
              <a:spLocks noChangeArrowheads="1"/>
            </p:cNvSpPr>
            <p:nvPr/>
          </p:nvSpPr>
          <p:spPr bwMode="auto">
            <a:xfrm>
              <a:off x="799641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8" name="Oval 2089"/>
            <p:cNvSpPr>
              <a:spLocks noChangeArrowheads="1"/>
            </p:cNvSpPr>
            <p:nvPr/>
          </p:nvSpPr>
          <p:spPr bwMode="auto">
            <a:xfrm>
              <a:off x="818755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9" name="Oval 2090"/>
            <p:cNvSpPr>
              <a:spLocks noChangeArrowheads="1"/>
            </p:cNvSpPr>
            <p:nvPr/>
          </p:nvSpPr>
          <p:spPr bwMode="auto">
            <a:xfrm>
              <a:off x="732613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0" name="Oval 2091"/>
            <p:cNvSpPr>
              <a:spLocks noChangeArrowheads="1"/>
            </p:cNvSpPr>
            <p:nvPr/>
          </p:nvSpPr>
          <p:spPr bwMode="auto">
            <a:xfrm>
              <a:off x="742170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1" name="Oval 2092"/>
            <p:cNvSpPr>
              <a:spLocks noChangeArrowheads="1"/>
            </p:cNvSpPr>
            <p:nvPr/>
          </p:nvSpPr>
          <p:spPr bwMode="auto">
            <a:xfrm>
              <a:off x="7517276"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2" name="Oval 2093"/>
            <p:cNvSpPr>
              <a:spLocks noChangeArrowheads="1"/>
            </p:cNvSpPr>
            <p:nvPr/>
          </p:nvSpPr>
          <p:spPr bwMode="auto">
            <a:xfrm>
              <a:off x="761284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3" name="Oval 2094"/>
            <p:cNvSpPr>
              <a:spLocks noChangeArrowheads="1"/>
            </p:cNvSpPr>
            <p:nvPr/>
          </p:nvSpPr>
          <p:spPr bwMode="auto">
            <a:xfrm>
              <a:off x="770842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4" name="Oval 2095"/>
            <p:cNvSpPr>
              <a:spLocks noChangeArrowheads="1"/>
            </p:cNvSpPr>
            <p:nvPr/>
          </p:nvSpPr>
          <p:spPr bwMode="auto">
            <a:xfrm>
              <a:off x="7803992"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5" name="Oval 2096"/>
            <p:cNvSpPr>
              <a:spLocks noChangeArrowheads="1"/>
            </p:cNvSpPr>
            <p:nvPr/>
          </p:nvSpPr>
          <p:spPr bwMode="auto">
            <a:xfrm>
              <a:off x="790083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6" name="Oval 2097"/>
            <p:cNvSpPr>
              <a:spLocks noChangeArrowheads="1"/>
            </p:cNvSpPr>
            <p:nvPr/>
          </p:nvSpPr>
          <p:spPr bwMode="auto">
            <a:xfrm>
              <a:off x="799641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7" name="Oval 2098"/>
            <p:cNvSpPr>
              <a:spLocks noChangeArrowheads="1"/>
            </p:cNvSpPr>
            <p:nvPr/>
          </p:nvSpPr>
          <p:spPr bwMode="auto">
            <a:xfrm>
              <a:off x="732613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8" name="Oval 2099"/>
            <p:cNvSpPr>
              <a:spLocks noChangeArrowheads="1"/>
            </p:cNvSpPr>
            <p:nvPr/>
          </p:nvSpPr>
          <p:spPr bwMode="auto">
            <a:xfrm>
              <a:off x="742170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9" name="Oval 2100"/>
            <p:cNvSpPr>
              <a:spLocks noChangeArrowheads="1"/>
            </p:cNvSpPr>
            <p:nvPr/>
          </p:nvSpPr>
          <p:spPr bwMode="auto">
            <a:xfrm>
              <a:off x="7517276"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0" name="Oval 2101"/>
            <p:cNvSpPr>
              <a:spLocks noChangeArrowheads="1"/>
            </p:cNvSpPr>
            <p:nvPr/>
          </p:nvSpPr>
          <p:spPr bwMode="auto">
            <a:xfrm>
              <a:off x="761284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1" name="Oval 2102"/>
            <p:cNvSpPr>
              <a:spLocks noChangeArrowheads="1"/>
            </p:cNvSpPr>
            <p:nvPr/>
          </p:nvSpPr>
          <p:spPr bwMode="auto">
            <a:xfrm>
              <a:off x="770842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2" name="Oval 2103"/>
            <p:cNvSpPr>
              <a:spLocks noChangeArrowheads="1"/>
            </p:cNvSpPr>
            <p:nvPr/>
          </p:nvSpPr>
          <p:spPr bwMode="auto">
            <a:xfrm>
              <a:off x="7803992"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3" name="Oval 2104"/>
            <p:cNvSpPr>
              <a:spLocks noChangeArrowheads="1"/>
            </p:cNvSpPr>
            <p:nvPr/>
          </p:nvSpPr>
          <p:spPr bwMode="auto">
            <a:xfrm>
              <a:off x="790083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4" name="Oval 2105"/>
            <p:cNvSpPr>
              <a:spLocks noChangeArrowheads="1"/>
            </p:cNvSpPr>
            <p:nvPr/>
          </p:nvSpPr>
          <p:spPr bwMode="auto">
            <a:xfrm>
              <a:off x="799641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5" name="Oval 2106"/>
            <p:cNvSpPr>
              <a:spLocks noChangeArrowheads="1"/>
            </p:cNvSpPr>
            <p:nvPr/>
          </p:nvSpPr>
          <p:spPr bwMode="auto">
            <a:xfrm>
              <a:off x="732613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6" name="Oval 2107"/>
            <p:cNvSpPr>
              <a:spLocks noChangeArrowheads="1"/>
            </p:cNvSpPr>
            <p:nvPr/>
          </p:nvSpPr>
          <p:spPr bwMode="auto">
            <a:xfrm>
              <a:off x="7421704"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7" name="Oval 2108"/>
            <p:cNvSpPr>
              <a:spLocks noChangeArrowheads="1"/>
            </p:cNvSpPr>
            <p:nvPr/>
          </p:nvSpPr>
          <p:spPr bwMode="auto">
            <a:xfrm>
              <a:off x="7517276"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8" name="Oval 2109"/>
            <p:cNvSpPr>
              <a:spLocks noChangeArrowheads="1"/>
            </p:cNvSpPr>
            <p:nvPr/>
          </p:nvSpPr>
          <p:spPr bwMode="auto">
            <a:xfrm>
              <a:off x="761284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9" name="Oval 2110"/>
            <p:cNvSpPr>
              <a:spLocks noChangeArrowheads="1"/>
            </p:cNvSpPr>
            <p:nvPr/>
          </p:nvSpPr>
          <p:spPr bwMode="auto">
            <a:xfrm>
              <a:off x="770842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0" name="Oval 2111"/>
            <p:cNvSpPr>
              <a:spLocks noChangeArrowheads="1"/>
            </p:cNvSpPr>
            <p:nvPr/>
          </p:nvSpPr>
          <p:spPr bwMode="auto">
            <a:xfrm>
              <a:off x="7803992"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1" name="Oval 2112"/>
            <p:cNvSpPr>
              <a:spLocks noChangeArrowheads="1"/>
            </p:cNvSpPr>
            <p:nvPr/>
          </p:nvSpPr>
          <p:spPr bwMode="auto">
            <a:xfrm>
              <a:off x="790083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2" name="Oval 2113"/>
            <p:cNvSpPr>
              <a:spLocks noChangeArrowheads="1"/>
            </p:cNvSpPr>
            <p:nvPr/>
          </p:nvSpPr>
          <p:spPr bwMode="auto">
            <a:xfrm>
              <a:off x="799641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3" name="Oval 2114"/>
            <p:cNvSpPr>
              <a:spLocks noChangeArrowheads="1"/>
            </p:cNvSpPr>
            <p:nvPr/>
          </p:nvSpPr>
          <p:spPr bwMode="auto">
            <a:xfrm>
              <a:off x="684699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4" name="Oval 2115"/>
            <p:cNvSpPr>
              <a:spLocks noChangeArrowheads="1"/>
            </p:cNvSpPr>
            <p:nvPr/>
          </p:nvSpPr>
          <p:spPr bwMode="auto">
            <a:xfrm>
              <a:off x="694257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5" name="Oval 2116"/>
            <p:cNvSpPr>
              <a:spLocks noChangeArrowheads="1"/>
            </p:cNvSpPr>
            <p:nvPr/>
          </p:nvSpPr>
          <p:spPr bwMode="auto">
            <a:xfrm>
              <a:off x="703814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6" name="Oval 2117"/>
            <p:cNvSpPr>
              <a:spLocks noChangeArrowheads="1"/>
            </p:cNvSpPr>
            <p:nvPr/>
          </p:nvSpPr>
          <p:spPr bwMode="auto">
            <a:xfrm>
              <a:off x="713371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7" name="Oval 2118"/>
            <p:cNvSpPr>
              <a:spLocks noChangeArrowheads="1"/>
            </p:cNvSpPr>
            <p:nvPr/>
          </p:nvSpPr>
          <p:spPr bwMode="auto">
            <a:xfrm>
              <a:off x="722928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8" name="Oval 2119"/>
            <p:cNvSpPr>
              <a:spLocks noChangeArrowheads="1"/>
            </p:cNvSpPr>
            <p:nvPr/>
          </p:nvSpPr>
          <p:spPr bwMode="auto">
            <a:xfrm>
              <a:off x="732613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9" name="Oval 2120"/>
            <p:cNvSpPr>
              <a:spLocks noChangeArrowheads="1"/>
            </p:cNvSpPr>
            <p:nvPr/>
          </p:nvSpPr>
          <p:spPr bwMode="auto">
            <a:xfrm>
              <a:off x="7421704"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0" name="Oval 2121"/>
            <p:cNvSpPr>
              <a:spLocks noChangeArrowheads="1"/>
            </p:cNvSpPr>
            <p:nvPr/>
          </p:nvSpPr>
          <p:spPr bwMode="auto">
            <a:xfrm>
              <a:off x="7517276"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1" name="Oval 2122"/>
            <p:cNvSpPr>
              <a:spLocks noChangeArrowheads="1"/>
            </p:cNvSpPr>
            <p:nvPr/>
          </p:nvSpPr>
          <p:spPr bwMode="auto">
            <a:xfrm>
              <a:off x="761284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2" name="Oval 2123"/>
            <p:cNvSpPr>
              <a:spLocks noChangeArrowheads="1"/>
            </p:cNvSpPr>
            <p:nvPr/>
          </p:nvSpPr>
          <p:spPr bwMode="auto">
            <a:xfrm>
              <a:off x="770842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3" name="Oval 2124"/>
            <p:cNvSpPr>
              <a:spLocks noChangeArrowheads="1"/>
            </p:cNvSpPr>
            <p:nvPr/>
          </p:nvSpPr>
          <p:spPr bwMode="auto">
            <a:xfrm>
              <a:off x="7803992"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4" name="Oval 2125"/>
            <p:cNvSpPr>
              <a:spLocks noChangeArrowheads="1"/>
            </p:cNvSpPr>
            <p:nvPr/>
          </p:nvSpPr>
          <p:spPr bwMode="auto">
            <a:xfrm>
              <a:off x="790083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5" name="Oval 2126"/>
            <p:cNvSpPr>
              <a:spLocks noChangeArrowheads="1"/>
            </p:cNvSpPr>
            <p:nvPr/>
          </p:nvSpPr>
          <p:spPr bwMode="auto">
            <a:xfrm>
              <a:off x="799641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6" name="Oval 2127"/>
            <p:cNvSpPr>
              <a:spLocks noChangeArrowheads="1"/>
            </p:cNvSpPr>
            <p:nvPr/>
          </p:nvSpPr>
          <p:spPr bwMode="auto">
            <a:xfrm>
              <a:off x="6942570"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7" name="Oval 2128"/>
            <p:cNvSpPr>
              <a:spLocks noChangeArrowheads="1"/>
            </p:cNvSpPr>
            <p:nvPr/>
          </p:nvSpPr>
          <p:spPr bwMode="auto">
            <a:xfrm>
              <a:off x="7038142"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8" name="Oval 2129"/>
            <p:cNvSpPr>
              <a:spLocks noChangeArrowheads="1"/>
            </p:cNvSpPr>
            <p:nvPr/>
          </p:nvSpPr>
          <p:spPr bwMode="auto">
            <a:xfrm>
              <a:off x="713371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9" name="Oval 2130"/>
            <p:cNvSpPr>
              <a:spLocks noChangeArrowheads="1"/>
            </p:cNvSpPr>
            <p:nvPr/>
          </p:nvSpPr>
          <p:spPr bwMode="auto">
            <a:xfrm>
              <a:off x="722928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0" name="Oval 2131"/>
            <p:cNvSpPr>
              <a:spLocks noChangeArrowheads="1"/>
            </p:cNvSpPr>
            <p:nvPr/>
          </p:nvSpPr>
          <p:spPr bwMode="auto">
            <a:xfrm>
              <a:off x="7421704"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1" name="Oval 2132"/>
            <p:cNvSpPr>
              <a:spLocks noChangeArrowheads="1"/>
            </p:cNvSpPr>
            <p:nvPr/>
          </p:nvSpPr>
          <p:spPr bwMode="auto">
            <a:xfrm>
              <a:off x="7517276"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2" name="Oval 2133"/>
            <p:cNvSpPr>
              <a:spLocks noChangeArrowheads="1"/>
            </p:cNvSpPr>
            <p:nvPr/>
          </p:nvSpPr>
          <p:spPr bwMode="auto">
            <a:xfrm>
              <a:off x="7612848"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3" name="Oval 2134"/>
            <p:cNvSpPr>
              <a:spLocks noChangeArrowheads="1"/>
            </p:cNvSpPr>
            <p:nvPr/>
          </p:nvSpPr>
          <p:spPr bwMode="auto">
            <a:xfrm>
              <a:off x="7708420"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4" name="Oval 2135"/>
            <p:cNvSpPr>
              <a:spLocks noChangeArrowheads="1"/>
            </p:cNvSpPr>
            <p:nvPr/>
          </p:nvSpPr>
          <p:spPr bwMode="auto">
            <a:xfrm>
              <a:off x="6942570"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5" name="Oval 2136"/>
            <p:cNvSpPr>
              <a:spLocks noChangeArrowheads="1"/>
            </p:cNvSpPr>
            <p:nvPr/>
          </p:nvSpPr>
          <p:spPr bwMode="auto">
            <a:xfrm>
              <a:off x="7038142"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6" name="Oval 2137"/>
            <p:cNvSpPr>
              <a:spLocks noChangeArrowheads="1"/>
            </p:cNvSpPr>
            <p:nvPr/>
          </p:nvSpPr>
          <p:spPr bwMode="auto">
            <a:xfrm>
              <a:off x="7517276"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7" name="Oval 2138"/>
            <p:cNvSpPr>
              <a:spLocks noChangeArrowheads="1"/>
            </p:cNvSpPr>
            <p:nvPr/>
          </p:nvSpPr>
          <p:spPr bwMode="auto">
            <a:xfrm>
              <a:off x="7612848"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8" name="Oval 2139"/>
            <p:cNvSpPr>
              <a:spLocks noChangeArrowheads="1"/>
            </p:cNvSpPr>
            <p:nvPr/>
          </p:nvSpPr>
          <p:spPr bwMode="auto">
            <a:xfrm>
              <a:off x="7708420"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9" name="Oval 2140"/>
            <p:cNvSpPr>
              <a:spLocks noChangeArrowheads="1"/>
            </p:cNvSpPr>
            <p:nvPr/>
          </p:nvSpPr>
          <p:spPr bwMode="auto">
            <a:xfrm>
              <a:off x="6961684" y="3509045"/>
              <a:ext cx="34406" cy="3568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0" name="Oval 2141"/>
            <p:cNvSpPr>
              <a:spLocks noChangeArrowheads="1"/>
            </p:cNvSpPr>
            <p:nvPr/>
          </p:nvSpPr>
          <p:spPr bwMode="auto">
            <a:xfrm>
              <a:off x="7038142"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1" name="Oval 2142"/>
            <p:cNvSpPr>
              <a:spLocks noChangeArrowheads="1"/>
            </p:cNvSpPr>
            <p:nvPr/>
          </p:nvSpPr>
          <p:spPr bwMode="auto">
            <a:xfrm>
              <a:off x="7612848"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2" name="Oval 2143"/>
            <p:cNvSpPr>
              <a:spLocks noChangeArrowheads="1"/>
            </p:cNvSpPr>
            <p:nvPr/>
          </p:nvSpPr>
          <p:spPr bwMode="auto">
            <a:xfrm>
              <a:off x="7708420"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3" name="Oval 2144"/>
            <p:cNvSpPr>
              <a:spLocks noChangeArrowheads="1"/>
            </p:cNvSpPr>
            <p:nvPr/>
          </p:nvSpPr>
          <p:spPr bwMode="auto">
            <a:xfrm>
              <a:off x="857111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4" name="Oval 2145"/>
            <p:cNvSpPr>
              <a:spLocks noChangeArrowheads="1"/>
            </p:cNvSpPr>
            <p:nvPr/>
          </p:nvSpPr>
          <p:spPr bwMode="auto">
            <a:xfrm>
              <a:off x="837997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5" name="Oval 2146"/>
            <p:cNvSpPr>
              <a:spLocks noChangeArrowheads="1"/>
            </p:cNvSpPr>
            <p:nvPr/>
          </p:nvSpPr>
          <p:spPr bwMode="auto">
            <a:xfrm>
              <a:off x="8487013" y="2926693"/>
              <a:ext cx="49697" cy="4969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6" name="Oval 2147"/>
            <p:cNvSpPr>
              <a:spLocks noChangeArrowheads="1"/>
            </p:cNvSpPr>
            <p:nvPr/>
          </p:nvSpPr>
          <p:spPr bwMode="auto">
            <a:xfrm>
              <a:off x="809198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7" name="Oval 2148"/>
            <p:cNvSpPr>
              <a:spLocks noChangeArrowheads="1"/>
            </p:cNvSpPr>
            <p:nvPr/>
          </p:nvSpPr>
          <p:spPr bwMode="auto">
            <a:xfrm>
              <a:off x="809198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8" name="Oval 2149"/>
            <p:cNvSpPr>
              <a:spLocks noChangeArrowheads="1"/>
            </p:cNvSpPr>
            <p:nvPr/>
          </p:nvSpPr>
          <p:spPr bwMode="auto">
            <a:xfrm>
              <a:off x="8091982"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9" name="Oval 2150"/>
            <p:cNvSpPr>
              <a:spLocks noChangeArrowheads="1"/>
            </p:cNvSpPr>
            <p:nvPr/>
          </p:nvSpPr>
          <p:spPr bwMode="auto">
            <a:xfrm>
              <a:off x="8091982"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0" name="Oval 2151"/>
            <p:cNvSpPr>
              <a:spLocks noChangeArrowheads="1"/>
            </p:cNvSpPr>
            <p:nvPr/>
          </p:nvSpPr>
          <p:spPr bwMode="auto">
            <a:xfrm>
              <a:off x="8193925" y="3593148"/>
              <a:ext cx="59892" cy="5861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1" name="Oval 2152"/>
            <p:cNvSpPr>
              <a:spLocks noChangeArrowheads="1"/>
            </p:cNvSpPr>
            <p:nvPr/>
          </p:nvSpPr>
          <p:spPr bwMode="auto">
            <a:xfrm>
              <a:off x="7612848"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2" name="Oval 2153"/>
            <p:cNvSpPr>
              <a:spLocks noChangeArrowheads="1"/>
            </p:cNvSpPr>
            <p:nvPr/>
          </p:nvSpPr>
          <p:spPr bwMode="auto">
            <a:xfrm>
              <a:off x="7996410"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3" name="Oval 2154"/>
            <p:cNvSpPr>
              <a:spLocks noChangeArrowheads="1"/>
            </p:cNvSpPr>
            <p:nvPr/>
          </p:nvSpPr>
          <p:spPr bwMode="auto">
            <a:xfrm>
              <a:off x="7612848"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4" name="Oval 2155"/>
            <p:cNvSpPr>
              <a:spLocks noChangeArrowheads="1"/>
            </p:cNvSpPr>
            <p:nvPr/>
          </p:nvSpPr>
          <p:spPr bwMode="auto">
            <a:xfrm>
              <a:off x="7803992"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5" name="Oval 2156"/>
            <p:cNvSpPr>
              <a:spLocks noChangeArrowheads="1"/>
            </p:cNvSpPr>
            <p:nvPr/>
          </p:nvSpPr>
          <p:spPr bwMode="auto">
            <a:xfrm>
              <a:off x="7900838"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6" name="Oval 2157"/>
            <p:cNvSpPr>
              <a:spLocks noChangeArrowheads="1"/>
            </p:cNvSpPr>
            <p:nvPr/>
          </p:nvSpPr>
          <p:spPr bwMode="auto">
            <a:xfrm>
              <a:off x="7996410"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7" name="Oval 2158"/>
            <p:cNvSpPr>
              <a:spLocks noChangeArrowheads="1"/>
            </p:cNvSpPr>
            <p:nvPr/>
          </p:nvSpPr>
          <p:spPr bwMode="auto">
            <a:xfrm>
              <a:off x="8102176" y="3786841"/>
              <a:ext cx="52246" cy="535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8" name="Oval 2159"/>
            <p:cNvSpPr>
              <a:spLocks noChangeArrowheads="1"/>
            </p:cNvSpPr>
            <p:nvPr/>
          </p:nvSpPr>
          <p:spPr bwMode="auto">
            <a:xfrm>
              <a:off x="7612848"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9" name="Oval 2160"/>
            <p:cNvSpPr>
              <a:spLocks noChangeArrowheads="1"/>
            </p:cNvSpPr>
            <p:nvPr/>
          </p:nvSpPr>
          <p:spPr bwMode="auto">
            <a:xfrm>
              <a:off x="7900838"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0" name="Oval 2161"/>
            <p:cNvSpPr>
              <a:spLocks noChangeArrowheads="1"/>
            </p:cNvSpPr>
            <p:nvPr/>
          </p:nvSpPr>
          <p:spPr bwMode="auto">
            <a:xfrm>
              <a:off x="8091982"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1" name="Oval 2162"/>
            <p:cNvSpPr>
              <a:spLocks noChangeArrowheads="1"/>
            </p:cNvSpPr>
            <p:nvPr/>
          </p:nvSpPr>
          <p:spPr bwMode="auto">
            <a:xfrm>
              <a:off x="8381246" y="3874767"/>
              <a:ext cx="68812"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2" name="Oval 2163"/>
            <p:cNvSpPr>
              <a:spLocks noChangeArrowheads="1"/>
            </p:cNvSpPr>
            <p:nvPr/>
          </p:nvSpPr>
          <p:spPr bwMode="auto">
            <a:xfrm>
              <a:off x="8475544"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3" name="Oval 2164"/>
            <p:cNvSpPr>
              <a:spLocks noChangeArrowheads="1"/>
            </p:cNvSpPr>
            <p:nvPr/>
          </p:nvSpPr>
          <p:spPr bwMode="auto">
            <a:xfrm>
              <a:off x="8574939" y="3876041"/>
              <a:ext cx="64989" cy="6690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4" name="Oval 2165"/>
            <p:cNvSpPr>
              <a:spLocks noChangeArrowheads="1"/>
            </p:cNvSpPr>
            <p:nvPr/>
          </p:nvSpPr>
          <p:spPr bwMode="auto">
            <a:xfrm>
              <a:off x="7708420"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5" name="Oval 2167"/>
            <p:cNvSpPr>
              <a:spLocks noChangeArrowheads="1"/>
            </p:cNvSpPr>
            <p:nvPr/>
          </p:nvSpPr>
          <p:spPr bwMode="auto">
            <a:xfrm>
              <a:off x="8571116"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6" name="Oval 2168"/>
            <p:cNvSpPr>
              <a:spLocks noChangeArrowheads="1"/>
            </p:cNvSpPr>
            <p:nvPr/>
          </p:nvSpPr>
          <p:spPr bwMode="auto">
            <a:xfrm>
              <a:off x="8666688"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7" name="Oval 2169"/>
            <p:cNvSpPr>
              <a:spLocks noChangeArrowheads="1"/>
            </p:cNvSpPr>
            <p:nvPr/>
          </p:nvSpPr>
          <p:spPr bwMode="auto">
            <a:xfrm>
              <a:off x="8378698"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8" name="Oval 2170"/>
            <p:cNvSpPr>
              <a:spLocks noChangeArrowheads="1"/>
            </p:cNvSpPr>
            <p:nvPr/>
          </p:nvSpPr>
          <p:spPr bwMode="auto">
            <a:xfrm>
              <a:off x="8187554"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9" name="Oval 2171"/>
            <p:cNvSpPr>
              <a:spLocks noChangeArrowheads="1"/>
            </p:cNvSpPr>
            <p:nvPr/>
          </p:nvSpPr>
          <p:spPr bwMode="auto">
            <a:xfrm>
              <a:off x="8283126"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0" name="Oval 2172"/>
            <p:cNvSpPr>
              <a:spLocks noChangeArrowheads="1"/>
            </p:cNvSpPr>
            <p:nvPr/>
          </p:nvSpPr>
          <p:spPr bwMode="auto">
            <a:xfrm>
              <a:off x="8378698"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1" name="Oval 2173"/>
            <p:cNvSpPr>
              <a:spLocks noChangeArrowheads="1"/>
            </p:cNvSpPr>
            <p:nvPr/>
          </p:nvSpPr>
          <p:spPr bwMode="auto">
            <a:xfrm>
              <a:off x="8475544"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2" name="Oval 2174"/>
            <p:cNvSpPr>
              <a:spLocks noChangeArrowheads="1"/>
            </p:cNvSpPr>
            <p:nvPr/>
          </p:nvSpPr>
          <p:spPr bwMode="auto">
            <a:xfrm>
              <a:off x="8571116"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3" name="Oval 2175"/>
            <p:cNvSpPr>
              <a:spLocks noChangeArrowheads="1"/>
            </p:cNvSpPr>
            <p:nvPr/>
          </p:nvSpPr>
          <p:spPr bwMode="auto">
            <a:xfrm>
              <a:off x="8666688"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4" name="Oval 2176"/>
            <p:cNvSpPr>
              <a:spLocks noChangeArrowheads="1"/>
            </p:cNvSpPr>
            <p:nvPr/>
          </p:nvSpPr>
          <p:spPr bwMode="auto">
            <a:xfrm>
              <a:off x="7996410"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5" name="Oval 2177"/>
            <p:cNvSpPr>
              <a:spLocks noChangeArrowheads="1"/>
            </p:cNvSpPr>
            <p:nvPr/>
          </p:nvSpPr>
          <p:spPr bwMode="auto">
            <a:xfrm>
              <a:off x="8091982"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6" name="Oval 2178"/>
            <p:cNvSpPr>
              <a:spLocks noChangeArrowheads="1"/>
            </p:cNvSpPr>
            <p:nvPr/>
          </p:nvSpPr>
          <p:spPr bwMode="auto">
            <a:xfrm>
              <a:off x="8187554"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7" name="Oval 2179"/>
            <p:cNvSpPr>
              <a:spLocks noChangeArrowheads="1"/>
            </p:cNvSpPr>
            <p:nvPr/>
          </p:nvSpPr>
          <p:spPr bwMode="auto">
            <a:xfrm>
              <a:off x="8283126"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8" name="Oval 2180"/>
            <p:cNvSpPr>
              <a:spLocks noChangeArrowheads="1"/>
            </p:cNvSpPr>
            <p:nvPr/>
          </p:nvSpPr>
          <p:spPr bwMode="auto">
            <a:xfrm>
              <a:off x="8379972"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9" name="Oval 2181"/>
            <p:cNvSpPr>
              <a:spLocks noChangeArrowheads="1"/>
            </p:cNvSpPr>
            <p:nvPr/>
          </p:nvSpPr>
          <p:spPr bwMode="auto">
            <a:xfrm>
              <a:off x="8475544"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0" name="Oval 2182"/>
            <p:cNvSpPr>
              <a:spLocks noChangeArrowheads="1"/>
            </p:cNvSpPr>
            <p:nvPr/>
          </p:nvSpPr>
          <p:spPr bwMode="auto">
            <a:xfrm>
              <a:off x="8571116"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1" name="Oval 2183"/>
            <p:cNvSpPr>
              <a:spLocks noChangeArrowheads="1"/>
            </p:cNvSpPr>
            <p:nvPr/>
          </p:nvSpPr>
          <p:spPr bwMode="auto">
            <a:xfrm>
              <a:off x="8666688"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2" name="Oval 2184"/>
            <p:cNvSpPr>
              <a:spLocks noChangeArrowheads="1"/>
            </p:cNvSpPr>
            <p:nvPr/>
          </p:nvSpPr>
          <p:spPr bwMode="auto">
            <a:xfrm>
              <a:off x="8762260"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3" name="Oval 2185"/>
            <p:cNvSpPr>
              <a:spLocks noChangeArrowheads="1"/>
            </p:cNvSpPr>
            <p:nvPr/>
          </p:nvSpPr>
          <p:spPr bwMode="auto">
            <a:xfrm>
              <a:off x="7996410"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4" name="Oval 2186"/>
            <p:cNvSpPr>
              <a:spLocks noChangeArrowheads="1"/>
            </p:cNvSpPr>
            <p:nvPr/>
          </p:nvSpPr>
          <p:spPr bwMode="auto">
            <a:xfrm>
              <a:off x="8091982"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5" name="Oval 2187"/>
            <p:cNvSpPr>
              <a:spLocks noChangeArrowheads="1"/>
            </p:cNvSpPr>
            <p:nvPr/>
          </p:nvSpPr>
          <p:spPr bwMode="auto">
            <a:xfrm>
              <a:off x="8187554"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6" name="Oval 2188"/>
            <p:cNvSpPr>
              <a:spLocks noChangeArrowheads="1"/>
            </p:cNvSpPr>
            <p:nvPr/>
          </p:nvSpPr>
          <p:spPr bwMode="auto">
            <a:xfrm>
              <a:off x="8283126"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7" name="Oval 2189"/>
            <p:cNvSpPr>
              <a:spLocks noChangeArrowheads="1"/>
            </p:cNvSpPr>
            <p:nvPr/>
          </p:nvSpPr>
          <p:spPr bwMode="auto">
            <a:xfrm>
              <a:off x="8379972"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8" name="Oval 2190"/>
            <p:cNvSpPr>
              <a:spLocks noChangeArrowheads="1"/>
            </p:cNvSpPr>
            <p:nvPr/>
          </p:nvSpPr>
          <p:spPr bwMode="auto">
            <a:xfrm>
              <a:off x="8475544"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9" name="Oval 2191"/>
            <p:cNvSpPr>
              <a:spLocks noChangeArrowheads="1"/>
            </p:cNvSpPr>
            <p:nvPr/>
          </p:nvSpPr>
          <p:spPr bwMode="auto">
            <a:xfrm>
              <a:off x="8571116"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0" name="Oval 2192"/>
            <p:cNvSpPr>
              <a:spLocks noChangeArrowheads="1"/>
            </p:cNvSpPr>
            <p:nvPr/>
          </p:nvSpPr>
          <p:spPr bwMode="auto">
            <a:xfrm>
              <a:off x="8666688"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1" name="Oval 2193"/>
            <p:cNvSpPr>
              <a:spLocks noChangeArrowheads="1"/>
            </p:cNvSpPr>
            <p:nvPr/>
          </p:nvSpPr>
          <p:spPr bwMode="auto">
            <a:xfrm>
              <a:off x="8762260"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2" name="Oval 2194"/>
            <p:cNvSpPr>
              <a:spLocks noChangeArrowheads="1"/>
            </p:cNvSpPr>
            <p:nvPr/>
          </p:nvSpPr>
          <p:spPr bwMode="auto">
            <a:xfrm>
              <a:off x="8857832"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3" name="Oval 2195"/>
            <p:cNvSpPr>
              <a:spLocks noChangeArrowheads="1"/>
            </p:cNvSpPr>
            <p:nvPr/>
          </p:nvSpPr>
          <p:spPr bwMode="auto">
            <a:xfrm>
              <a:off x="7996410"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4" name="Oval 2196"/>
            <p:cNvSpPr>
              <a:spLocks noChangeArrowheads="1"/>
            </p:cNvSpPr>
            <p:nvPr/>
          </p:nvSpPr>
          <p:spPr bwMode="auto">
            <a:xfrm>
              <a:off x="8091982"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5" name="Oval 2197"/>
            <p:cNvSpPr>
              <a:spLocks noChangeArrowheads="1"/>
            </p:cNvSpPr>
            <p:nvPr/>
          </p:nvSpPr>
          <p:spPr bwMode="auto">
            <a:xfrm>
              <a:off x="8187554"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6" name="Oval 2198"/>
            <p:cNvSpPr>
              <a:spLocks noChangeArrowheads="1"/>
            </p:cNvSpPr>
            <p:nvPr/>
          </p:nvSpPr>
          <p:spPr bwMode="auto">
            <a:xfrm>
              <a:off x="8283126"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7" name="Oval 2199"/>
            <p:cNvSpPr>
              <a:spLocks noChangeArrowheads="1"/>
            </p:cNvSpPr>
            <p:nvPr/>
          </p:nvSpPr>
          <p:spPr bwMode="auto">
            <a:xfrm>
              <a:off x="8379972"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8" name="Oval 2200"/>
            <p:cNvSpPr>
              <a:spLocks noChangeArrowheads="1"/>
            </p:cNvSpPr>
            <p:nvPr/>
          </p:nvSpPr>
          <p:spPr bwMode="auto">
            <a:xfrm>
              <a:off x="8475544"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9" name="Oval 2201"/>
            <p:cNvSpPr>
              <a:spLocks noChangeArrowheads="1"/>
            </p:cNvSpPr>
            <p:nvPr/>
          </p:nvSpPr>
          <p:spPr bwMode="auto">
            <a:xfrm>
              <a:off x="8571116"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0" name="Oval 2202"/>
            <p:cNvSpPr>
              <a:spLocks noChangeArrowheads="1"/>
            </p:cNvSpPr>
            <p:nvPr/>
          </p:nvSpPr>
          <p:spPr bwMode="auto">
            <a:xfrm>
              <a:off x="8666688"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1" name="Oval 2203"/>
            <p:cNvSpPr>
              <a:spLocks noChangeArrowheads="1"/>
            </p:cNvSpPr>
            <p:nvPr/>
          </p:nvSpPr>
          <p:spPr bwMode="auto">
            <a:xfrm>
              <a:off x="8762260"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2" name="Oval 2204"/>
            <p:cNvSpPr>
              <a:spLocks noChangeArrowheads="1"/>
            </p:cNvSpPr>
            <p:nvPr/>
          </p:nvSpPr>
          <p:spPr bwMode="auto">
            <a:xfrm>
              <a:off x="8857832"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3" name="Oval 2205"/>
            <p:cNvSpPr>
              <a:spLocks noChangeArrowheads="1"/>
            </p:cNvSpPr>
            <p:nvPr/>
          </p:nvSpPr>
          <p:spPr bwMode="auto">
            <a:xfrm>
              <a:off x="7996410"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4" name="Oval 2206"/>
            <p:cNvSpPr>
              <a:spLocks noChangeArrowheads="1"/>
            </p:cNvSpPr>
            <p:nvPr/>
          </p:nvSpPr>
          <p:spPr bwMode="auto">
            <a:xfrm>
              <a:off x="8091982"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5" name="Oval 2207"/>
            <p:cNvSpPr>
              <a:spLocks noChangeArrowheads="1"/>
            </p:cNvSpPr>
            <p:nvPr/>
          </p:nvSpPr>
          <p:spPr bwMode="auto">
            <a:xfrm>
              <a:off x="8187554"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6" name="Oval 2208"/>
            <p:cNvSpPr>
              <a:spLocks noChangeArrowheads="1"/>
            </p:cNvSpPr>
            <p:nvPr/>
          </p:nvSpPr>
          <p:spPr bwMode="auto">
            <a:xfrm>
              <a:off x="8475544"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7" name="Oval 2209"/>
            <p:cNvSpPr>
              <a:spLocks noChangeArrowheads="1"/>
            </p:cNvSpPr>
            <p:nvPr/>
          </p:nvSpPr>
          <p:spPr bwMode="auto">
            <a:xfrm>
              <a:off x="8571116"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8" name="Oval 2210"/>
            <p:cNvSpPr>
              <a:spLocks noChangeArrowheads="1"/>
            </p:cNvSpPr>
            <p:nvPr/>
          </p:nvSpPr>
          <p:spPr bwMode="auto">
            <a:xfrm>
              <a:off x="8666688"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9" name="Oval 2211"/>
            <p:cNvSpPr>
              <a:spLocks noChangeArrowheads="1"/>
            </p:cNvSpPr>
            <p:nvPr/>
          </p:nvSpPr>
          <p:spPr bwMode="auto">
            <a:xfrm>
              <a:off x="8762260"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0" name="Oval 2212"/>
            <p:cNvSpPr>
              <a:spLocks noChangeArrowheads="1"/>
            </p:cNvSpPr>
            <p:nvPr/>
          </p:nvSpPr>
          <p:spPr bwMode="auto">
            <a:xfrm>
              <a:off x="8876946" y="4659094"/>
              <a:ext cx="35680" cy="3568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1" name="Oval 2213"/>
            <p:cNvSpPr>
              <a:spLocks noChangeArrowheads="1"/>
            </p:cNvSpPr>
            <p:nvPr/>
          </p:nvSpPr>
          <p:spPr bwMode="auto">
            <a:xfrm>
              <a:off x="8475544"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2" name="Oval 2214"/>
            <p:cNvSpPr>
              <a:spLocks noChangeArrowheads="1"/>
            </p:cNvSpPr>
            <p:nvPr/>
          </p:nvSpPr>
          <p:spPr bwMode="auto">
            <a:xfrm>
              <a:off x="8571116"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3" name="Oval 2215"/>
            <p:cNvSpPr>
              <a:spLocks noChangeArrowheads="1"/>
            </p:cNvSpPr>
            <p:nvPr/>
          </p:nvSpPr>
          <p:spPr bwMode="auto">
            <a:xfrm>
              <a:off x="8666688"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4" name="Oval 2216"/>
            <p:cNvSpPr>
              <a:spLocks noChangeArrowheads="1"/>
            </p:cNvSpPr>
            <p:nvPr/>
          </p:nvSpPr>
          <p:spPr bwMode="auto">
            <a:xfrm>
              <a:off x="8762260"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5" name="Oval 2217"/>
            <p:cNvSpPr>
              <a:spLocks noChangeArrowheads="1"/>
            </p:cNvSpPr>
            <p:nvPr/>
          </p:nvSpPr>
          <p:spPr bwMode="auto">
            <a:xfrm>
              <a:off x="9432538"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6" name="Oval 2218"/>
            <p:cNvSpPr>
              <a:spLocks noChangeArrowheads="1"/>
            </p:cNvSpPr>
            <p:nvPr/>
          </p:nvSpPr>
          <p:spPr bwMode="auto">
            <a:xfrm>
              <a:off x="9336966" y="492860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7" name="Oval 2219"/>
            <p:cNvSpPr>
              <a:spLocks noChangeArrowheads="1"/>
            </p:cNvSpPr>
            <p:nvPr/>
          </p:nvSpPr>
          <p:spPr bwMode="auto">
            <a:xfrm>
              <a:off x="9241394" y="502417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8" name="Oval 2220"/>
            <p:cNvSpPr>
              <a:spLocks noChangeArrowheads="1"/>
            </p:cNvSpPr>
            <p:nvPr/>
          </p:nvSpPr>
          <p:spPr bwMode="auto">
            <a:xfrm>
              <a:off x="3015198"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9" name="Oval 2221"/>
            <p:cNvSpPr>
              <a:spLocks noChangeArrowheads="1"/>
            </p:cNvSpPr>
            <p:nvPr/>
          </p:nvSpPr>
          <p:spPr bwMode="auto">
            <a:xfrm>
              <a:off x="3110770"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0" name="Oval 2222"/>
            <p:cNvSpPr>
              <a:spLocks noChangeArrowheads="1"/>
            </p:cNvSpPr>
            <p:nvPr/>
          </p:nvSpPr>
          <p:spPr bwMode="auto">
            <a:xfrm>
              <a:off x="3206342"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1" name="Oval 2223"/>
            <p:cNvSpPr>
              <a:spLocks noChangeArrowheads="1"/>
            </p:cNvSpPr>
            <p:nvPr/>
          </p:nvSpPr>
          <p:spPr bwMode="auto">
            <a:xfrm>
              <a:off x="3301914"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2" name="Oval 2224"/>
            <p:cNvSpPr>
              <a:spLocks noChangeArrowheads="1"/>
            </p:cNvSpPr>
            <p:nvPr/>
          </p:nvSpPr>
          <p:spPr bwMode="auto">
            <a:xfrm>
              <a:off x="3397486"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3" name="Oval 2225"/>
            <p:cNvSpPr>
              <a:spLocks noChangeArrowheads="1"/>
            </p:cNvSpPr>
            <p:nvPr/>
          </p:nvSpPr>
          <p:spPr bwMode="auto">
            <a:xfrm>
              <a:off x="3493058" y="10942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4" name="Oval 2226"/>
            <p:cNvSpPr>
              <a:spLocks noChangeArrowheads="1"/>
            </p:cNvSpPr>
            <p:nvPr/>
          </p:nvSpPr>
          <p:spPr bwMode="auto">
            <a:xfrm>
              <a:off x="3685477"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5" name="Oval 2227"/>
            <p:cNvSpPr>
              <a:spLocks noChangeArrowheads="1"/>
            </p:cNvSpPr>
            <p:nvPr/>
          </p:nvSpPr>
          <p:spPr bwMode="auto">
            <a:xfrm>
              <a:off x="3876621"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6" name="Oval 2228"/>
            <p:cNvSpPr>
              <a:spLocks noChangeArrowheads="1"/>
            </p:cNvSpPr>
            <p:nvPr/>
          </p:nvSpPr>
          <p:spPr bwMode="auto">
            <a:xfrm>
              <a:off x="4067765" y="10942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7" name="Oval 2229"/>
            <p:cNvSpPr>
              <a:spLocks noChangeArrowheads="1"/>
            </p:cNvSpPr>
            <p:nvPr/>
          </p:nvSpPr>
          <p:spPr bwMode="auto">
            <a:xfrm>
              <a:off x="4164611"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8" name="Oval 2230"/>
            <p:cNvSpPr>
              <a:spLocks noChangeArrowheads="1"/>
            </p:cNvSpPr>
            <p:nvPr/>
          </p:nvSpPr>
          <p:spPr bwMode="auto">
            <a:xfrm>
              <a:off x="4260183"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9" name="Oval 2231"/>
            <p:cNvSpPr>
              <a:spLocks noChangeArrowheads="1"/>
            </p:cNvSpPr>
            <p:nvPr/>
          </p:nvSpPr>
          <p:spPr bwMode="auto">
            <a:xfrm>
              <a:off x="4355755"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0" name="Oval 2232"/>
            <p:cNvSpPr>
              <a:spLocks noChangeArrowheads="1"/>
            </p:cNvSpPr>
            <p:nvPr/>
          </p:nvSpPr>
          <p:spPr bwMode="auto">
            <a:xfrm>
              <a:off x="4464070" y="1107002"/>
              <a:ext cx="47149"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1" name="Oval 2233"/>
            <p:cNvSpPr>
              <a:spLocks noChangeArrowheads="1"/>
            </p:cNvSpPr>
            <p:nvPr/>
          </p:nvSpPr>
          <p:spPr bwMode="auto">
            <a:xfrm>
              <a:off x="2822780"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2" name="Oval 2234"/>
            <p:cNvSpPr>
              <a:spLocks noChangeArrowheads="1"/>
            </p:cNvSpPr>
            <p:nvPr/>
          </p:nvSpPr>
          <p:spPr bwMode="auto">
            <a:xfrm>
              <a:off x="3022844" y="1197477"/>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3" name="Oval 2235"/>
            <p:cNvSpPr>
              <a:spLocks noChangeArrowheads="1"/>
            </p:cNvSpPr>
            <p:nvPr/>
          </p:nvSpPr>
          <p:spPr bwMode="auto">
            <a:xfrm>
              <a:off x="3206342"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4" name="Oval 2236"/>
            <p:cNvSpPr>
              <a:spLocks noChangeArrowheads="1"/>
            </p:cNvSpPr>
            <p:nvPr/>
          </p:nvSpPr>
          <p:spPr bwMode="auto">
            <a:xfrm>
              <a:off x="3301914"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5" name="Oval 2237"/>
            <p:cNvSpPr>
              <a:spLocks noChangeArrowheads="1"/>
            </p:cNvSpPr>
            <p:nvPr/>
          </p:nvSpPr>
          <p:spPr bwMode="auto">
            <a:xfrm>
              <a:off x="3493058"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6" name="Oval 2238"/>
            <p:cNvSpPr>
              <a:spLocks noChangeArrowheads="1"/>
            </p:cNvSpPr>
            <p:nvPr/>
          </p:nvSpPr>
          <p:spPr bwMode="auto">
            <a:xfrm>
              <a:off x="358990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7" name="Oval 2239"/>
            <p:cNvSpPr>
              <a:spLocks noChangeArrowheads="1"/>
            </p:cNvSpPr>
            <p:nvPr/>
          </p:nvSpPr>
          <p:spPr bwMode="auto">
            <a:xfrm>
              <a:off x="3685477"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8" name="Oval 2240"/>
            <p:cNvSpPr>
              <a:spLocks noChangeArrowheads="1"/>
            </p:cNvSpPr>
            <p:nvPr/>
          </p:nvSpPr>
          <p:spPr bwMode="auto">
            <a:xfrm>
              <a:off x="3781049"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9" name="Oval 2241"/>
            <p:cNvSpPr>
              <a:spLocks noChangeArrowheads="1"/>
            </p:cNvSpPr>
            <p:nvPr/>
          </p:nvSpPr>
          <p:spPr bwMode="auto">
            <a:xfrm>
              <a:off x="3876621"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0" name="Oval 2242"/>
            <p:cNvSpPr>
              <a:spLocks noChangeArrowheads="1"/>
            </p:cNvSpPr>
            <p:nvPr/>
          </p:nvSpPr>
          <p:spPr bwMode="auto">
            <a:xfrm>
              <a:off x="3972193"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1" name="Oval 2243"/>
            <p:cNvSpPr>
              <a:spLocks noChangeArrowheads="1"/>
            </p:cNvSpPr>
            <p:nvPr/>
          </p:nvSpPr>
          <p:spPr bwMode="auto">
            <a:xfrm>
              <a:off x="4067765"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2" name="Oval 2244"/>
            <p:cNvSpPr>
              <a:spLocks noChangeArrowheads="1"/>
            </p:cNvSpPr>
            <p:nvPr/>
          </p:nvSpPr>
          <p:spPr bwMode="auto">
            <a:xfrm>
              <a:off x="4164611"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3" name="Oval 2245"/>
            <p:cNvSpPr>
              <a:spLocks noChangeArrowheads="1"/>
            </p:cNvSpPr>
            <p:nvPr/>
          </p:nvSpPr>
          <p:spPr bwMode="auto">
            <a:xfrm>
              <a:off x="4260183"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4" name="Oval 2246"/>
            <p:cNvSpPr>
              <a:spLocks noChangeArrowheads="1"/>
            </p:cNvSpPr>
            <p:nvPr/>
          </p:nvSpPr>
          <p:spPr bwMode="auto">
            <a:xfrm>
              <a:off x="435575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5" name="Oval 2247"/>
            <p:cNvSpPr>
              <a:spLocks noChangeArrowheads="1"/>
            </p:cNvSpPr>
            <p:nvPr/>
          </p:nvSpPr>
          <p:spPr bwMode="auto">
            <a:xfrm>
              <a:off x="4451327"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6" name="Oval 2248"/>
            <p:cNvSpPr>
              <a:spLocks noChangeArrowheads="1"/>
            </p:cNvSpPr>
            <p:nvPr/>
          </p:nvSpPr>
          <p:spPr bwMode="auto">
            <a:xfrm>
              <a:off x="4546899"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7" name="Oval 2249"/>
            <p:cNvSpPr>
              <a:spLocks noChangeArrowheads="1"/>
            </p:cNvSpPr>
            <p:nvPr/>
          </p:nvSpPr>
          <p:spPr bwMode="auto">
            <a:xfrm>
              <a:off x="464374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8" name="Oval 2250"/>
            <p:cNvSpPr>
              <a:spLocks noChangeArrowheads="1"/>
            </p:cNvSpPr>
            <p:nvPr/>
          </p:nvSpPr>
          <p:spPr bwMode="auto">
            <a:xfrm>
              <a:off x="2541161" y="1290500"/>
              <a:ext cx="62440"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9" name="Oval 2251"/>
            <p:cNvSpPr>
              <a:spLocks noChangeArrowheads="1"/>
            </p:cNvSpPr>
            <p:nvPr/>
          </p:nvSpPr>
          <p:spPr bwMode="auto">
            <a:xfrm>
              <a:off x="2822780"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0" name="Oval 2252"/>
            <p:cNvSpPr>
              <a:spLocks noChangeArrowheads="1"/>
            </p:cNvSpPr>
            <p:nvPr/>
          </p:nvSpPr>
          <p:spPr bwMode="auto">
            <a:xfrm>
              <a:off x="2918352"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1" name="Oval 2253"/>
            <p:cNvSpPr>
              <a:spLocks noChangeArrowheads="1"/>
            </p:cNvSpPr>
            <p:nvPr/>
          </p:nvSpPr>
          <p:spPr bwMode="auto">
            <a:xfrm>
              <a:off x="3015198"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2" name="Oval 2254"/>
            <p:cNvSpPr>
              <a:spLocks noChangeArrowheads="1"/>
            </p:cNvSpPr>
            <p:nvPr/>
          </p:nvSpPr>
          <p:spPr bwMode="auto">
            <a:xfrm>
              <a:off x="3110770"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3" name="Oval 2255"/>
            <p:cNvSpPr>
              <a:spLocks noChangeArrowheads="1"/>
            </p:cNvSpPr>
            <p:nvPr/>
          </p:nvSpPr>
          <p:spPr bwMode="auto">
            <a:xfrm>
              <a:off x="3206342"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4" name="Oval 2256"/>
            <p:cNvSpPr>
              <a:spLocks noChangeArrowheads="1"/>
            </p:cNvSpPr>
            <p:nvPr/>
          </p:nvSpPr>
          <p:spPr bwMode="auto">
            <a:xfrm>
              <a:off x="3397486"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5" name="Oval 2257"/>
            <p:cNvSpPr>
              <a:spLocks noChangeArrowheads="1"/>
            </p:cNvSpPr>
            <p:nvPr/>
          </p:nvSpPr>
          <p:spPr bwMode="auto">
            <a:xfrm>
              <a:off x="3493058"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6" name="Oval 2258"/>
            <p:cNvSpPr>
              <a:spLocks noChangeArrowheads="1"/>
            </p:cNvSpPr>
            <p:nvPr/>
          </p:nvSpPr>
          <p:spPr bwMode="auto">
            <a:xfrm>
              <a:off x="358990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7" name="Oval 2259"/>
            <p:cNvSpPr>
              <a:spLocks noChangeArrowheads="1"/>
            </p:cNvSpPr>
            <p:nvPr/>
          </p:nvSpPr>
          <p:spPr bwMode="auto">
            <a:xfrm>
              <a:off x="368547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8" name="Oval 2260"/>
            <p:cNvSpPr>
              <a:spLocks noChangeArrowheads="1"/>
            </p:cNvSpPr>
            <p:nvPr/>
          </p:nvSpPr>
          <p:spPr bwMode="auto">
            <a:xfrm>
              <a:off x="3781049"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9" name="Oval 2261"/>
            <p:cNvSpPr>
              <a:spLocks noChangeArrowheads="1"/>
            </p:cNvSpPr>
            <p:nvPr/>
          </p:nvSpPr>
          <p:spPr bwMode="auto">
            <a:xfrm>
              <a:off x="3876621"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0" name="Oval 2262"/>
            <p:cNvSpPr>
              <a:spLocks noChangeArrowheads="1"/>
            </p:cNvSpPr>
            <p:nvPr/>
          </p:nvSpPr>
          <p:spPr bwMode="auto">
            <a:xfrm>
              <a:off x="3972193"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1" name="Oval 2263"/>
            <p:cNvSpPr>
              <a:spLocks noChangeArrowheads="1"/>
            </p:cNvSpPr>
            <p:nvPr/>
          </p:nvSpPr>
          <p:spPr bwMode="auto">
            <a:xfrm>
              <a:off x="4067765"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2" name="Oval 2264"/>
            <p:cNvSpPr>
              <a:spLocks noChangeArrowheads="1"/>
            </p:cNvSpPr>
            <p:nvPr/>
          </p:nvSpPr>
          <p:spPr bwMode="auto">
            <a:xfrm>
              <a:off x="4164611"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3" name="Oval 2265"/>
            <p:cNvSpPr>
              <a:spLocks noChangeArrowheads="1"/>
            </p:cNvSpPr>
            <p:nvPr/>
          </p:nvSpPr>
          <p:spPr bwMode="auto">
            <a:xfrm>
              <a:off x="4260183"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4" name="Oval 2266"/>
            <p:cNvSpPr>
              <a:spLocks noChangeArrowheads="1"/>
            </p:cNvSpPr>
            <p:nvPr/>
          </p:nvSpPr>
          <p:spPr bwMode="auto">
            <a:xfrm>
              <a:off x="435575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5" name="Oval 2267"/>
            <p:cNvSpPr>
              <a:spLocks noChangeArrowheads="1"/>
            </p:cNvSpPr>
            <p:nvPr/>
          </p:nvSpPr>
          <p:spPr bwMode="auto">
            <a:xfrm>
              <a:off x="445132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6" name="Oval 2268"/>
            <p:cNvSpPr>
              <a:spLocks noChangeArrowheads="1"/>
            </p:cNvSpPr>
            <p:nvPr/>
          </p:nvSpPr>
          <p:spPr bwMode="auto">
            <a:xfrm>
              <a:off x="4546899"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7" name="Oval 2269"/>
            <p:cNvSpPr>
              <a:spLocks noChangeArrowheads="1"/>
            </p:cNvSpPr>
            <p:nvPr/>
          </p:nvSpPr>
          <p:spPr bwMode="auto">
            <a:xfrm>
              <a:off x="2152502"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8" name="Oval 2270"/>
            <p:cNvSpPr>
              <a:spLocks noChangeArrowheads="1"/>
            </p:cNvSpPr>
            <p:nvPr/>
          </p:nvSpPr>
          <p:spPr bwMode="auto">
            <a:xfrm>
              <a:off x="272720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9" name="Oval 2271"/>
            <p:cNvSpPr>
              <a:spLocks noChangeArrowheads="1"/>
            </p:cNvSpPr>
            <p:nvPr/>
          </p:nvSpPr>
          <p:spPr bwMode="auto">
            <a:xfrm>
              <a:off x="2919627" y="1380975"/>
              <a:ext cx="71360"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0" name="Oval 2272"/>
            <p:cNvSpPr>
              <a:spLocks noChangeArrowheads="1"/>
            </p:cNvSpPr>
            <p:nvPr/>
          </p:nvSpPr>
          <p:spPr bwMode="auto">
            <a:xfrm>
              <a:off x="301519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1" name="Oval 2273"/>
            <p:cNvSpPr>
              <a:spLocks noChangeArrowheads="1"/>
            </p:cNvSpPr>
            <p:nvPr/>
          </p:nvSpPr>
          <p:spPr bwMode="auto">
            <a:xfrm>
              <a:off x="3110770"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2" name="Oval 2274"/>
            <p:cNvSpPr>
              <a:spLocks noChangeArrowheads="1"/>
            </p:cNvSpPr>
            <p:nvPr/>
          </p:nvSpPr>
          <p:spPr bwMode="auto">
            <a:xfrm>
              <a:off x="3397486"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3" name="Oval 2275"/>
            <p:cNvSpPr>
              <a:spLocks noChangeArrowheads="1"/>
            </p:cNvSpPr>
            <p:nvPr/>
          </p:nvSpPr>
          <p:spPr bwMode="auto">
            <a:xfrm>
              <a:off x="3493058" y="138097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4" name="Oval 2276"/>
            <p:cNvSpPr>
              <a:spLocks noChangeArrowheads="1"/>
            </p:cNvSpPr>
            <p:nvPr/>
          </p:nvSpPr>
          <p:spPr bwMode="auto">
            <a:xfrm>
              <a:off x="358990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5" name="Oval 2277"/>
            <p:cNvSpPr>
              <a:spLocks noChangeArrowheads="1"/>
            </p:cNvSpPr>
            <p:nvPr/>
          </p:nvSpPr>
          <p:spPr bwMode="auto">
            <a:xfrm>
              <a:off x="368547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6" name="Oval 2278"/>
            <p:cNvSpPr>
              <a:spLocks noChangeArrowheads="1"/>
            </p:cNvSpPr>
            <p:nvPr/>
          </p:nvSpPr>
          <p:spPr bwMode="auto">
            <a:xfrm>
              <a:off x="3781049"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7" name="Oval 2279"/>
            <p:cNvSpPr>
              <a:spLocks noChangeArrowheads="1"/>
            </p:cNvSpPr>
            <p:nvPr/>
          </p:nvSpPr>
          <p:spPr bwMode="auto">
            <a:xfrm>
              <a:off x="3876621"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8" name="Oval 2280"/>
            <p:cNvSpPr>
              <a:spLocks noChangeArrowheads="1"/>
            </p:cNvSpPr>
            <p:nvPr/>
          </p:nvSpPr>
          <p:spPr bwMode="auto">
            <a:xfrm>
              <a:off x="3972193"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9" name="Oval 2281"/>
            <p:cNvSpPr>
              <a:spLocks noChangeArrowheads="1"/>
            </p:cNvSpPr>
            <p:nvPr/>
          </p:nvSpPr>
          <p:spPr bwMode="auto">
            <a:xfrm>
              <a:off x="4067765" y="138097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0" name="Oval 2282"/>
            <p:cNvSpPr>
              <a:spLocks noChangeArrowheads="1"/>
            </p:cNvSpPr>
            <p:nvPr/>
          </p:nvSpPr>
          <p:spPr bwMode="auto">
            <a:xfrm>
              <a:off x="4164611"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1" name="Oval 2283"/>
            <p:cNvSpPr>
              <a:spLocks noChangeArrowheads="1"/>
            </p:cNvSpPr>
            <p:nvPr/>
          </p:nvSpPr>
          <p:spPr bwMode="auto">
            <a:xfrm>
              <a:off x="4260183"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2" name="Oval 2284"/>
            <p:cNvSpPr>
              <a:spLocks noChangeArrowheads="1"/>
            </p:cNvSpPr>
            <p:nvPr/>
          </p:nvSpPr>
          <p:spPr bwMode="auto">
            <a:xfrm>
              <a:off x="435575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3" name="Oval 2285"/>
            <p:cNvSpPr>
              <a:spLocks noChangeArrowheads="1"/>
            </p:cNvSpPr>
            <p:nvPr/>
          </p:nvSpPr>
          <p:spPr bwMode="auto">
            <a:xfrm>
              <a:off x="445132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4" name="Oval 2286"/>
            <p:cNvSpPr>
              <a:spLocks noChangeArrowheads="1"/>
            </p:cNvSpPr>
            <p:nvPr/>
          </p:nvSpPr>
          <p:spPr bwMode="auto">
            <a:xfrm>
              <a:off x="4546899"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5" name="Oval 2287"/>
            <p:cNvSpPr>
              <a:spLocks noChangeArrowheads="1"/>
            </p:cNvSpPr>
            <p:nvPr/>
          </p:nvSpPr>
          <p:spPr bwMode="auto">
            <a:xfrm>
              <a:off x="464374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6" name="Oval 2288"/>
            <p:cNvSpPr>
              <a:spLocks noChangeArrowheads="1"/>
            </p:cNvSpPr>
            <p:nvPr/>
          </p:nvSpPr>
          <p:spPr bwMode="auto">
            <a:xfrm>
              <a:off x="2248074"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7" name="Oval 2289"/>
            <p:cNvSpPr>
              <a:spLocks noChangeArrowheads="1"/>
            </p:cNvSpPr>
            <p:nvPr/>
          </p:nvSpPr>
          <p:spPr bwMode="auto">
            <a:xfrm>
              <a:off x="2439218"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8" name="Oval 2290"/>
            <p:cNvSpPr>
              <a:spLocks noChangeArrowheads="1"/>
            </p:cNvSpPr>
            <p:nvPr/>
          </p:nvSpPr>
          <p:spPr bwMode="auto">
            <a:xfrm>
              <a:off x="2536064" y="1477821"/>
              <a:ext cx="72635" cy="71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9" name="Oval 2291"/>
            <p:cNvSpPr>
              <a:spLocks noChangeArrowheads="1"/>
            </p:cNvSpPr>
            <p:nvPr/>
          </p:nvSpPr>
          <p:spPr bwMode="auto">
            <a:xfrm>
              <a:off x="263163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0" name="Oval 2292"/>
            <p:cNvSpPr>
              <a:spLocks noChangeArrowheads="1"/>
            </p:cNvSpPr>
            <p:nvPr/>
          </p:nvSpPr>
          <p:spPr bwMode="auto">
            <a:xfrm>
              <a:off x="272720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1" name="Oval 2293"/>
            <p:cNvSpPr>
              <a:spLocks noChangeArrowheads="1"/>
            </p:cNvSpPr>
            <p:nvPr/>
          </p:nvSpPr>
          <p:spPr bwMode="auto">
            <a:xfrm>
              <a:off x="2918352"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2" name="Oval 2294"/>
            <p:cNvSpPr>
              <a:spLocks noChangeArrowheads="1"/>
            </p:cNvSpPr>
            <p:nvPr/>
          </p:nvSpPr>
          <p:spPr bwMode="auto">
            <a:xfrm>
              <a:off x="301519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3" name="Oval 2295"/>
            <p:cNvSpPr>
              <a:spLocks noChangeArrowheads="1"/>
            </p:cNvSpPr>
            <p:nvPr/>
          </p:nvSpPr>
          <p:spPr bwMode="auto">
            <a:xfrm>
              <a:off x="3110770" y="147654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4" name="Oval 2296"/>
            <p:cNvSpPr>
              <a:spLocks noChangeArrowheads="1"/>
            </p:cNvSpPr>
            <p:nvPr/>
          </p:nvSpPr>
          <p:spPr bwMode="auto">
            <a:xfrm>
              <a:off x="368547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5" name="Oval 2297"/>
            <p:cNvSpPr>
              <a:spLocks noChangeArrowheads="1"/>
            </p:cNvSpPr>
            <p:nvPr/>
          </p:nvSpPr>
          <p:spPr bwMode="auto">
            <a:xfrm>
              <a:off x="3781049"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6" name="Oval 2298"/>
            <p:cNvSpPr>
              <a:spLocks noChangeArrowheads="1"/>
            </p:cNvSpPr>
            <p:nvPr/>
          </p:nvSpPr>
          <p:spPr bwMode="auto">
            <a:xfrm>
              <a:off x="3876621"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7" name="Oval 2299"/>
            <p:cNvSpPr>
              <a:spLocks noChangeArrowheads="1"/>
            </p:cNvSpPr>
            <p:nvPr/>
          </p:nvSpPr>
          <p:spPr bwMode="auto">
            <a:xfrm>
              <a:off x="3972193"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8" name="Oval 2300"/>
            <p:cNvSpPr>
              <a:spLocks noChangeArrowheads="1"/>
            </p:cNvSpPr>
            <p:nvPr/>
          </p:nvSpPr>
          <p:spPr bwMode="auto">
            <a:xfrm>
              <a:off x="4067765"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9" name="Oval 2301"/>
            <p:cNvSpPr>
              <a:spLocks noChangeArrowheads="1"/>
            </p:cNvSpPr>
            <p:nvPr/>
          </p:nvSpPr>
          <p:spPr bwMode="auto">
            <a:xfrm>
              <a:off x="4164611"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0" name="Oval 2302"/>
            <p:cNvSpPr>
              <a:spLocks noChangeArrowheads="1"/>
            </p:cNvSpPr>
            <p:nvPr/>
          </p:nvSpPr>
          <p:spPr bwMode="auto">
            <a:xfrm>
              <a:off x="4260183"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1" name="Oval 2303"/>
            <p:cNvSpPr>
              <a:spLocks noChangeArrowheads="1"/>
            </p:cNvSpPr>
            <p:nvPr/>
          </p:nvSpPr>
          <p:spPr bwMode="auto">
            <a:xfrm>
              <a:off x="4355755"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2" name="Oval 2304"/>
            <p:cNvSpPr>
              <a:spLocks noChangeArrowheads="1"/>
            </p:cNvSpPr>
            <p:nvPr/>
          </p:nvSpPr>
          <p:spPr bwMode="auto">
            <a:xfrm>
              <a:off x="445132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3" name="Oval 2305"/>
            <p:cNvSpPr>
              <a:spLocks noChangeArrowheads="1"/>
            </p:cNvSpPr>
            <p:nvPr/>
          </p:nvSpPr>
          <p:spPr bwMode="auto">
            <a:xfrm>
              <a:off x="4546899"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4" name="Oval 2306"/>
            <p:cNvSpPr>
              <a:spLocks noChangeArrowheads="1"/>
            </p:cNvSpPr>
            <p:nvPr/>
          </p:nvSpPr>
          <p:spPr bwMode="auto">
            <a:xfrm>
              <a:off x="4643745" y="147654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5" name="Oval 2307"/>
            <p:cNvSpPr>
              <a:spLocks noChangeArrowheads="1"/>
            </p:cNvSpPr>
            <p:nvPr/>
          </p:nvSpPr>
          <p:spPr bwMode="auto">
            <a:xfrm>
              <a:off x="205693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6" name="Oval 2308"/>
            <p:cNvSpPr>
              <a:spLocks noChangeArrowheads="1"/>
            </p:cNvSpPr>
            <p:nvPr/>
          </p:nvSpPr>
          <p:spPr bwMode="auto">
            <a:xfrm>
              <a:off x="2152502"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7" name="Oval 2309"/>
            <p:cNvSpPr>
              <a:spLocks noChangeArrowheads="1"/>
            </p:cNvSpPr>
            <p:nvPr/>
          </p:nvSpPr>
          <p:spPr bwMode="auto">
            <a:xfrm>
              <a:off x="224807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8" name="Oval 2310"/>
            <p:cNvSpPr>
              <a:spLocks noChangeArrowheads="1"/>
            </p:cNvSpPr>
            <p:nvPr/>
          </p:nvSpPr>
          <p:spPr bwMode="auto">
            <a:xfrm>
              <a:off x="2439218"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9" name="Oval 2311"/>
            <p:cNvSpPr>
              <a:spLocks noChangeArrowheads="1"/>
            </p:cNvSpPr>
            <p:nvPr/>
          </p:nvSpPr>
          <p:spPr bwMode="auto">
            <a:xfrm>
              <a:off x="2631636"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0" name="Oval 2312"/>
            <p:cNvSpPr>
              <a:spLocks noChangeArrowheads="1"/>
            </p:cNvSpPr>
            <p:nvPr/>
          </p:nvSpPr>
          <p:spPr bwMode="auto">
            <a:xfrm>
              <a:off x="282278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1" name="Oval 2313"/>
            <p:cNvSpPr>
              <a:spLocks noChangeArrowheads="1"/>
            </p:cNvSpPr>
            <p:nvPr/>
          </p:nvSpPr>
          <p:spPr bwMode="auto">
            <a:xfrm>
              <a:off x="2918352"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2" name="Oval 2314"/>
            <p:cNvSpPr>
              <a:spLocks noChangeArrowheads="1"/>
            </p:cNvSpPr>
            <p:nvPr/>
          </p:nvSpPr>
          <p:spPr bwMode="auto">
            <a:xfrm>
              <a:off x="301519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3" name="Oval 2315"/>
            <p:cNvSpPr>
              <a:spLocks noChangeArrowheads="1"/>
            </p:cNvSpPr>
            <p:nvPr/>
          </p:nvSpPr>
          <p:spPr bwMode="auto">
            <a:xfrm>
              <a:off x="3206342"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4" name="Oval 2316"/>
            <p:cNvSpPr>
              <a:spLocks noChangeArrowheads="1"/>
            </p:cNvSpPr>
            <p:nvPr/>
          </p:nvSpPr>
          <p:spPr bwMode="auto">
            <a:xfrm>
              <a:off x="3781049"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5" name="Oval 2317"/>
            <p:cNvSpPr>
              <a:spLocks noChangeArrowheads="1"/>
            </p:cNvSpPr>
            <p:nvPr/>
          </p:nvSpPr>
          <p:spPr bwMode="auto">
            <a:xfrm>
              <a:off x="3876621"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6" name="Oval 2318"/>
            <p:cNvSpPr>
              <a:spLocks noChangeArrowheads="1"/>
            </p:cNvSpPr>
            <p:nvPr/>
          </p:nvSpPr>
          <p:spPr bwMode="auto">
            <a:xfrm>
              <a:off x="397219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7" name="Oval 2319"/>
            <p:cNvSpPr>
              <a:spLocks noChangeArrowheads="1"/>
            </p:cNvSpPr>
            <p:nvPr/>
          </p:nvSpPr>
          <p:spPr bwMode="auto">
            <a:xfrm>
              <a:off x="4067765"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8" name="Oval 2320"/>
            <p:cNvSpPr>
              <a:spLocks noChangeArrowheads="1"/>
            </p:cNvSpPr>
            <p:nvPr/>
          </p:nvSpPr>
          <p:spPr bwMode="auto">
            <a:xfrm>
              <a:off x="4164611"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9" name="Oval 2321"/>
            <p:cNvSpPr>
              <a:spLocks noChangeArrowheads="1"/>
            </p:cNvSpPr>
            <p:nvPr/>
          </p:nvSpPr>
          <p:spPr bwMode="auto">
            <a:xfrm>
              <a:off x="426018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0" name="Oval 2322"/>
            <p:cNvSpPr>
              <a:spLocks noChangeArrowheads="1"/>
            </p:cNvSpPr>
            <p:nvPr/>
          </p:nvSpPr>
          <p:spPr bwMode="auto">
            <a:xfrm>
              <a:off x="4355755"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1" name="Oval 2323"/>
            <p:cNvSpPr>
              <a:spLocks noChangeArrowheads="1"/>
            </p:cNvSpPr>
            <p:nvPr/>
          </p:nvSpPr>
          <p:spPr bwMode="auto">
            <a:xfrm>
              <a:off x="4451327"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2" name="Oval 2324"/>
            <p:cNvSpPr>
              <a:spLocks noChangeArrowheads="1"/>
            </p:cNvSpPr>
            <p:nvPr/>
          </p:nvSpPr>
          <p:spPr bwMode="auto">
            <a:xfrm>
              <a:off x="224807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3" name="Oval 2325"/>
            <p:cNvSpPr>
              <a:spLocks noChangeArrowheads="1"/>
            </p:cNvSpPr>
            <p:nvPr/>
          </p:nvSpPr>
          <p:spPr bwMode="auto">
            <a:xfrm>
              <a:off x="234364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4" name="Oval 2326"/>
            <p:cNvSpPr>
              <a:spLocks noChangeArrowheads="1"/>
            </p:cNvSpPr>
            <p:nvPr/>
          </p:nvSpPr>
          <p:spPr bwMode="auto">
            <a:xfrm>
              <a:off x="2439218"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5" name="Oval 2327"/>
            <p:cNvSpPr>
              <a:spLocks noChangeArrowheads="1"/>
            </p:cNvSpPr>
            <p:nvPr/>
          </p:nvSpPr>
          <p:spPr bwMode="auto">
            <a:xfrm>
              <a:off x="272720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6" name="Oval 2328"/>
            <p:cNvSpPr>
              <a:spLocks noChangeArrowheads="1"/>
            </p:cNvSpPr>
            <p:nvPr/>
          </p:nvSpPr>
          <p:spPr bwMode="auto">
            <a:xfrm>
              <a:off x="2940015" y="1689354"/>
              <a:ext cx="30583" cy="3058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7" name="Oval 2329"/>
            <p:cNvSpPr>
              <a:spLocks noChangeArrowheads="1"/>
            </p:cNvSpPr>
            <p:nvPr/>
          </p:nvSpPr>
          <p:spPr bwMode="auto">
            <a:xfrm>
              <a:off x="301519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8" name="Oval 2330"/>
            <p:cNvSpPr>
              <a:spLocks noChangeArrowheads="1"/>
            </p:cNvSpPr>
            <p:nvPr/>
          </p:nvSpPr>
          <p:spPr bwMode="auto">
            <a:xfrm>
              <a:off x="311077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9" name="Oval 2331"/>
            <p:cNvSpPr>
              <a:spLocks noChangeArrowheads="1"/>
            </p:cNvSpPr>
            <p:nvPr/>
          </p:nvSpPr>
          <p:spPr bwMode="auto">
            <a:xfrm>
              <a:off x="320634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0" name="Oval 2332"/>
            <p:cNvSpPr>
              <a:spLocks noChangeArrowheads="1"/>
            </p:cNvSpPr>
            <p:nvPr/>
          </p:nvSpPr>
          <p:spPr bwMode="auto">
            <a:xfrm>
              <a:off x="330191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1" name="Oval 2333"/>
            <p:cNvSpPr>
              <a:spLocks noChangeArrowheads="1"/>
            </p:cNvSpPr>
            <p:nvPr/>
          </p:nvSpPr>
          <p:spPr bwMode="auto">
            <a:xfrm>
              <a:off x="3876621"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2" name="Oval 2334"/>
            <p:cNvSpPr>
              <a:spLocks noChangeArrowheads="1"/>
            </p:cNvSpPr>
            <p:nvPr/>
          </p:nvSpPr>
          <p:spPr bwMode="auto">
            <a:xfrm>
              <a:off x="3972193"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3" name="Oval 2335"/>
            <p:cNvSpPr>
              <a:spLocks noChangeArrowheads="1"/>
            </p:cNvSpPr>
            <p:nvPr/>
          </p:nvSpPr>
          <p:spPr bwMode="auto">
            <a:xfrm>
              <a:off x="4067765"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4" name="Oval 2336"/>
            <p:cNvSpPr>
              <a:spLocks noChangeArrowheads="1"/>
            </p:cNvSpPr>
            <p:nvPr/>
          </p:nvSpPr>
          <p:spPr bwMode="auto">
            <a:xfrm>
              <a:off x="4164611"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5" name="Oval 2337"/>
            <p:cNvSpPr>
              <a:spLocks noChangeArrowheads="1"/>
            </p:cNvSpPr>
            <p:nvPr/>
          </p:nvSpPr>
          <p:spPr bwMode="auto">
            <a:xfrm>
              <a:off x="4260183"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6" name="Oval 2338"/>
            <p:cNvSpPr>
              <a:spLocks noChangeArrowheads="1"/>
            </p:cNvSpPr>
            <p:nvPr/>
          </p:nvSpPr>
          <p:spPr bwMode="auto">
            <a:xfrm>
              <a:off x="4355755"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7" name="Oval 2339"/>
            <p:cNvSpPr>
              <a:spLocks noChangeArrowheads="1"/>
            </p:cNvSpPr>
            <p:nvPr/>
          </p:nvSpPr>
          <p:spPr bwMode="auto">
            <a:xfrm>
              <a:off x="4451327"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8" name="Oval 2340"/>
            <p:cNvSpPr>
              <a:spLocks noChangeArrowheads="1"/>
            </p:cNvSpPr>
            <p:nvPr/>
          </p:nvSpPr>
          <p:spPr bwMode="auto">
            <a:xfrm>
              <a:off x="4546899"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9" name="Oval 2341"/>
            <p:cNvSpPr>
              <a:spLocks noChangeArrowheads="1"/>
            </p:cNvSpPr>
            <p:nvPr/>
          </p:nvSpPr>
          <p:spPr bwMode="auto">
            <a:xfrm>
              <a:off x="1008187" y="1769634"/>
              <a:ext cx="62440"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0" name="Oval 2342"/>
            <p:cNvSpPr>
              <a:spLocks noChangeArrowheads="1"/>
            </p:cNvSpPr>
            <p:nvPr/>
          </p:nvSpPr>
          <p:spPr bwMode="auto">
            <a:xfrm>
              <a:off x="109866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1" name="Oval 2343"/>
            <p:cNvSpPr>
              <a:spLocks noChangeArrowheads="1"/>
            </p:cNvSpPr>
            <p:nvPr/>
          </p:nvSpPr>
          <p:spPr bwMode="auto">
            <a:xfrm>
              <a:off x="119423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2" name="Oval 2344"/>
            <p:cNvSpPr>
              <a:spLocks noChangeArrowheads="1"/>
            </p:cNvSpPr>
            <p:nvPr/>
          </p:nvSpPr>
          <p:spPr bwMode="auto">
            <a:xfrm>
              <a:off x="1289806"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3" name="Oval 2345"/>
            <p:cNvSpPr>
              <a:spLocks noChangeArrowheads="1"/>
            </p:cNvSpPr>
            <p:nvPr/>
          </p:nvSpPr>
          <p:spPr bwMode="auto">
            <a:xfrm>
              <a:off x="138665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4" name="Oval 2346"/>
            <p:cNvSpPr>
              <a:spLocks noChangeArrowheads="1"/>
            </p:cNvSpPr>
            <p:nvPr/>
          </p:nvSpPr>
          <p:spPr bwMode="auto">
            <a:xfrm>
              <a:off x="148222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5" name="Oval 2347"/>
            <p:cNvSpPr>
              <a:spLocks noChangeArrowheads="1"/>
            </p:cNvSpPr>
            <p:nvPr/>
          </p:nvSpPr>
          <p:spPr bwMode="auto">
            <a:xfrm>
              <a:off x="157779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6" name="Oval 2348"/>
            <p:cNvSpPr>
              <a:spLocks noChangeArrowheads="1"/>
            </p:cNvSpPr>
            <p:nvPr/>
          </p:nvSpPr>
          <p:spPr bwMode="auto">
            <a:xfrm>
              <a:off x="167336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7" name="Oval 2349"/>
            <p:cNvSpPr>
              <a:spLocks noChangeArrowheads="1"/>
            </p:cNvSpPr>
            <p:nvPr/>
          </p:nvSpPr>
          <p:spPr bwMode="auto">
            <a:xfrm>
              <a:off x="176894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8" name="Oval 2350"/>
            <p:cNvSpPr>
              <a:spLocks noChangeArrowheads="1"/>
            </p:cNvSpPr>
            <p:nvPr/>
          </p:nvSpPr>
          <p:spPr bwMode="auto">
            <a:xfrm>
              <a:off x="186451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9" name="Oval 2351"/>
            <p:cNvSpPr>
              <a:spLocks noChangeArrowheads="1"/>
            </p:cNvSpPr>
            <p:nvPr/>
          </p:nvSpPr>
          <p:spPr bwMode="auto">
            <a:xfrm>
              <a:off x="196135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0" name="Oval 2352"/>
            <p:cNvSpPr>
              <a:spLocks noChangeArrowheads="1"/>
            </p:cNvSpPr>
            <p:nvPr/>
          </p:nvSpPr>
          <p:spPr bwMode="auto">
            <a:xfrm>
              <a:off x="205693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1" name="Oval 2353"/>
            <p:cNvSpPr>
              <a:spLocks noChangeArrowheads="1"/>
            </p:cNvSpPr>
            <p:nvPr/>
          </p:nvSpPr>
          <p:spPr bwMode="auto">
            <a:xfrm>
              <a:off x="215250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2" name="Oval 2354"/>
            <p:cNvSpPr>
              <a:spLocks noChangeArrowheads="1"/>
            </p:cNvSpPr>
            <p:nvPr/>
          </p:nvSpPr>
          <p:spPr bwMode="auto">
            <a:xfrm>
              <a:off x="224807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3" name="Oval 2355"/>
            <p:cNvSpPr>
              <a:spLocks noChangeArrowheads="1"/>
            </p:cNvSpPr>
            <p:nvPr/>
          </p:nvSpPr>
          <p:spPr bwMode="auto">
            <a:xfrm>
              <a:off x="234364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4" name="Oval 2356"/>
            <p:cNvSpPr>
              <a:spLocks noChangeArrowheads="1"/>
            </p:cNvSpPr>
            <p:nvPr/>
          </p:nvSpPr>
          <p:spPr bwMode="auto">
            <a:xfrm>
              <a:off x="253606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5" name="Oval 2357"/>
            <p:cNvSpPr>
              <a:spLocks noChangeArrowheads="1"/>
            </p:cNvSpPr>
            <p:nvPr/>
          </p:nvSpPr>
          <p:spPr bwMode="auto">
            <a:xfrm>
              <a:off x="272720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6" name="Oval 2358"/>
            <p:cNvSpPr>
              <a:spLocks noChangeArrowheads="1"/>
            </p:cNvSpPr>
            <p:nvPr/>
          </p:nvSpPr>
          <p:spPr bwMode="auto">
            <a:xfrm>
              <a:off x="282278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7" name="Oval 2359"/>
            <p:cNvSpPr>
              <a:spLocks noChangeArrowheads="1"/>
            </p:cNvSpPr>
            <p:nvPr/>
          </p:nvSpPr>
          <p:spPr bwMode="auto">
            <a:xfrm>
              <a:off x="291835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8" name="Oval 2360"/>
            <p:cNvSpPr>
              <a:spLocks noChangeArrowheads="1"/>
            </p:cNvSpPr>
            <p:nvPr/>
          </p:nvSpPr>
          <p:spPr bwMode="auto">
            <a:xfrm>
              <a:off x="301519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9" name="Oval 2361"/>
            <p:cNvSpPr>
              <a:spLocks noChangeArrowheads="1"/>
            </p:cNvSpPr>
            <p:nvPr/>
          </p:nvSpPr>
          <p:spPr bwMode="auto">
            <a:xfrm>
              <a:off x="330191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0" name="Oval 2362"/>
            <p:cNvSpPr>
              <a:spLocks noChangeArrowheads="1"/>
            </p:cNvSpPr>
            <p:nvPr/>
          </p:nvSpPr>
          <p:spPr bwMode="auto">
            <a:xfrm>
              <a:off x="339748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1" name="Oval 2363"/>
            <p:cNvSpPr>
              <a:spLocks noChangeArrowheads="1"/>
            </p:cNvSpPr>
            <p:nvPr/>
          </p:nvSpPr>
          <p:spPr bwMode="auto">
            <a:xfrm>
              <a:off x="387662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2" name="Oval 2364"/>
            <p:cNvSpPr>
              <a:spLocks noChangeArrowheads="1"/>
            </p:cNvSpPr>
            <p:nvPr/>
          </p:nvSpPr>
          <p:spPr bwMode="auto">
            <a:xfrm>
              <a:off x="3972193"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3" name="Oval 2365"/>
            <p:cNvSpPr>
              <a:spLocks noChangeArrowheads="1"/>
            </p:cNvSpPr>
            <p:nvPr/>
          </p:nvSpPr>
          <p:spPr bwMode="auto">
            <a:xfrm>
              <a:off x="4067765"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4" name="Oval 2366"/>
            <p:cNvSpPr>
              <a:spLocks noChangeArrowheads="1"/>
            </p:cNvSpPr>
            <p:nvPr/>
          </p:nvSpPr>
          <p:spPr bwMode="auto">
            <a:xfrm>
              <a:off x="416461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5" name="Oval 2368"/>
            <p:cNvSpPr>
              <a:spLocks noChangeArrowheads="1"/>
            </p:cNvSpPr>
            <p:nvPr/>
          </p:nvSpPr>
          <p:spPr bwMode="auto">
            <a:xfrm>
              <a:off x="4260183"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6" name="Oval 2369"/>
            <p:cNvSpPr>
              <a:spLocks noChangeArrowheads="1"/>
            </p:cNvSpPr>
            <p:nvPr/>
          </p:nvSpPr>
          <p:spPr bwMode="auto">
            <a:xfrm>
              <a:off x="4355755"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7" name="Oval 2370"/>
            <p:cNvSpPr>
              <a:spLocks noChangeArrowheads="1"/>
            </p:cNvSpPr>
            <p:nvPr/>
          </p:nvSpPr>
          <p:spPr bwMode="auto">
            <a:xfrm>
              <a:off x="4451327"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8" name="Oval 2371"/>
            <p:cNvSpPr>
              <a:spLocks noChangeArrowheads="1"/>
            </p:cNvSpPr>
            <p:nvPr/>
          </p:nvSpPr>
          <p:spPr bwMode="auto">
            <a:xfrm>
              <a:off x="119423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9" name="Oval 2372"/>
            <p:cNvSpPr>
              <a:spLocks noChangeArrowheads="1"/>
            </p:cNvSpPr>
            <p:nvPr/>
          </p:nvSpPr>
          <p:spPr bwMode="auto">
            <a:xfrm>
              <a:off x="1289806"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0" name="Oval 2373"/>
            <p:cNvSpPr>
              <a:spLocks noChangeArrowheads="1"/>
            </p:cNvSpPr>
            <p:nvPr/>
          </p:nvSpPr>
          <p:spPr bwMode="auto">
            <a:xfrm>
              <a:off x="138665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1" name="Oval 2374"/>
            <p:cNvSpPr>
              <a:spLocks noChangeArrowheads="1"/>
            </p:cNvSpPr>
            <p:nvPr/>
          </p:nvSpPr>
          <p:spPr bwMode="auto">
            <a:xfrm>
              <a:off x="148222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2" name="Oval 2375"/>
            <p:cNvSpPr>
              <a:spLocks noChangeArrowheads="1"/>
            </p:cNvSpPr>
            <p:nvPr/>
          </p:nvSpPr>
          <p:spPr bwMode="auto">
            <a:xfrm>
              <a:off x="157779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3" name="Oval 2376"/>
            <p:cNvSpPr>
              <a:spLocks noChangeArrowheads="1"/>
            </p:cNvSpPr>
            <p:nvPr/>
          </p:nvSpPr>
          <p:spPr bwMode="auto">
            <a:xfrm>
              <a:off x="167336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4" name="Oval 2377"/>
            <p:cNvSpPr>
              <a:spLocks noChangeArrowheads="1"/>
            </p:cNvSpPr>
            <p:nvPr/>
          </p:nvSpPr>
          <p:spPr bwMode="auto">
            <a:xfrm>
              <a:off x="176894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5" name="Oval 2378"/>
            <p:cNvSpPr>
              <a:spLocks noChangeArrowheads="1"/>
            </p:cNvSpPr>
            <p:nvPr/>
          </p:nvSpPr>
          <p:spPr bwMode="auto">
            <a:xfrm>
              <a:off x="186451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6" name="Oval 2379"/>
            <p:cNvSpPr>
              <a:spLocks noChangeArrowheads="1"/>
            </p:cNvSpPr>
            <p:nvPr/>
          </p:nvSpPr>
          <p:spPr bwMode="auto">
            <a:xfrm>
              <a:off x="196135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7" name="Oval 2380"/>
            <p:cNvSpPr>
              <a:spLocks noChangeArrowheads="1"/>
            </p:cNvSpPr>
            <p:nvPr/>
          </p:nvSpPr>
          <p:spPr bwMode="auto">
            <a:xfrm>
              <a:off x="205693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8" name="Oval 2381"/>
            <p:cNvSpPr>
              <a:spLocks noChangeArrowheads="1"/>
            </p:cNvSpPr>
            <p:nvPr/>
          </p:nvSpPr>
          <p:spPr bwMode="auto">
            <a:xfrm>
              <a:off x="215250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9" name="Oval 2382"/>
            <p:cNvSpPr>
              <a:spLocks noChangeArrowheads="1"/>
            </p:cNvSpPr>
            <p:nvPr/>
          </p:nvSpPr>
          <p:spPr bwMode="auto">
            <a:xfrm>
              <a:off x="224807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0" name="Oval 2383"/>
            <p:cNvSpPr>
              <a:spLocks noChangeArrowheads="1"/>
            </p:cNvSpPr>
            <p:nvPr/>
          </p:nvSpPr>
          <p:spPr bwMode="auto">
            <a:xfrm>
              <a:off x="234364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1" name="Oval 2384"/>
            <p:cNvSpPr>
              <a:spLocks noChangeArrowheads="1"/>
            </p:cNvSpPr>
            <p:nvPr/>
          </p:nvSpPr>
          <p:spPr bwMode="auto">
            <a:xfrm>
              <a:off x="2441767" y="1861383"/>
              <a:ext cx="70086"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2" name="Oval 2385"/>
            <p:cNvSpPr>
              <a:spLocks noChangeArrowheads="1"/>
            </p:cNvSpPr>
            <p:nvPr/>
          </p:nvSpPr>
          <p:spPr bwMode="auto">
            <a:xfrm>
              <a:off x="253606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3" name="Oval 2386"/>
            <p:cNvSpPr>
              <a:spLocks noChangeArrowheads="1"/>
            </p:cNvSpPr>
            <p:nvPr/>
          </p:nvSpPr>
          <p:spPr bwMode="auto">
            <a:xfrm>
              <a:off x="263163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4" name="Oval 2387"/>
            <p:cNvSpPr>
              <a:spLocks noChangeArrowheads="1"/>
            </p:cNvSpPr>
            <p:nvPr/>
          </p:nvSpPr>
          <p:spPr bwMode="auto">
            <a:xfrm>
              <a:off x="272720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Oval 2388"/>
            <p:cNvSpPr>
              <a:spLocks noChangeArrowheads="1"/>
            </p:cNvSpPr>
            <p:nvPr/>
          </p:nvSpPr>
          <p:spPr bwMode="auto">
            <a:xfrm>
              <a:off x="282278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6" name="Oval 2389"/>
            <p:cNvSpPr>
              <a:spLocks noChangeArrowheads="1"/>
            </p:cNvSpPr>
            <p:nvPr/>
          </p:nvSpPr>
          <p:spPr bwMode="auto">
            <a:xfrm>
              <a:off x="291835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7" name="Oval 2390"/>
            <p:cNvSpPr>
              <a:spLocks noChangeArrowheads="1"/>
            </p:cNvSpPr>
            <p:nvPr/>
          </p:nvSpPr>
          <p:spPr bwMode="auto">
            <a:xfrm>
              <a:off x="301519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8" name="Oval 2391"/>
            <p:cNvSpPr>
              <a:spLocks noChangeArrowheads="1"/>
            </p:cNvSpPr>
            <p:nvPr/>
          </p:nvSpPr>
          <p:spPr bwMode="auto">
            <a:xfrm>
              <a:off x="330191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9" name="Oval 2392"/>
            <p:cNvSpPr>
              <a:spLocks noChangeArrowheads="1"/>
            </p:cNvSpPr>
            <p:nvPr/>
          </p:nvSpPr>
          <p:spPr bwMode="auto">
            <a:xfrm>
              <a:off x="339748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0" name="Oval 2393"/>
            <p:cNvSpPr>
              <a:spLocks noChangeArrowheads="1"/>
            </p:cNvSpPr>
            <p:nvPr/>
          </p:nvSpPr>
          <p:spPr bwMode="auto">
            <a:xfrm>
              <a:off x="349305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1" name="Oval 2394"/>
            <p:cNvSpPr>
              <a:spLocks noChangeArrowheads="1"/>
            </p:cNvSpPr>
            <p:nvPr/>
          </p:nvSpPr>
          <p:spPr bwMode="auto">
            <a:xfrm>
              <a:off x="3788694" y="1869029"/>
              <a:ext cx="57343" cy="5670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2" name="Oval 2395"/>
            <p:cNvSpPr>
              <a:spLocks noChangeArrowheads="1"/>
            </p:cNvSpPr>
            <p:nvPr/>
          </p:nvSpPr>
          <p:spPr bwMode="auto">
            <a:xfrm>
              <a:off x="387662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3" name="Oval 2396"/>
            <p:cNvSpPr>
              <a:spLocks noChangeArrowheads="1"/>
            </p:cNvSpPr>
            <p:nvPr/>
          </p:nvSpPr>
          <p:spPr bwMode="auto">
            <a:xfrm>
              <a:off x="3972193"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4" name="Oval 2397"/>
            <p:cNvSpPr>
              <a:spLocks noChangeArrowheads="1"/>
            </p:cNvSpPr>
            <p:nvPr/>
          </p:nvSpPr>
          <p:spPr bwMode="auto">
            <a:xfrm>
              <a:off x="4067765"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5" name="Oval 2398"/>
            <p:cNvSpPr>
              <a:spLocks noChangeArrowheads="1"/>
            </p:cNvSpPr>
            <p:nvPr/>
          </p:nvSpPr>
          <p:spPr bwMode="auto">
            <a:xfrm>
              <a:off x="416461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6" name="Oval 2399"/>
            <p:cNvSpPr>
              <a:spLocks noChangeArrowheads="1"/>
            </p:cNvSpPr>
            <p:nvPr/>
          </p:nvSpPr>
          <p:spPr bwMode="auto">
            <a:xfrm>
              <a:off x="119423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7" name="Oval 2400"/>
            <p:cNvSpPr>
              <a:spLocks noChangeArrowheads="1"/>
            </p:cNvSpPr>
            <p:nvPr/>
          </p:nvSpPr>
          <p:spPr bwMode="auto">
            <a:xfrm>
              <a:off x="1289806"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8" name="Oval 2401"/>
            <p:cNvSpPr>
              <a:spLocks noChangeArrowheads="1"/>
            </p:cNvSpPr>
            <p:nvPr/>
          </p:nvSpPr>
          <p:spPr bwMode="auto">
            <a:xfrm>
              <a:off x="138665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9" name="Oval 2402"/>
            <p:cNvSpPr>
              <a:spLocks noChangeArrowheads="1"/>
            </p:cNvSpPr>
            <p:nvPr/>
          </p:nvSpPr>
          <p:spPr bwMode="auto">
            <a:xfrm>
              <a:off x="148222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0" name="Oval 2403"/>
            <p:cNvSpPr>
              <a:spLocks noChangeArrowheads="1"/>
            </p:cNvSpPr>
            <p:nvPr/>
          </p:nvSpPr>
          <p:spPr bwMode="auto">
            <a:xfrm>
              <a:off x="157779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1" name="Oval 2404"/>
            <p:cNvSpPr>
              <a:spLocks noChangeArrowheads="1"/>
            </p:cNvSpPr>
            <p:nvPr/>
          </p:nvSpPr>
          <p:spPr bwMode="auto">
            <a:xfrm>
              <a:off x="167336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2" name="Oval 2405"/>
            <p:cNvSpPr>
              <a:spLocks noChangeArrowheads="1"/>
            </p:cNvSpPr>
            <p:nvPr/>
          </p:nvSpPr>
          <p:spPr bwMode="auto">
            <a:xfrm>
              <a:off x="176894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3" name="Oval 2406"/>
            <p:cNvSpPr>
              <a:spLocks noChangeArrowheads="1"/>
            </p:cNvSpPr>
            <p:nvPr/>
          </p:nvSpPr>
          <p:spPr bwMode="auto">
            <a:xfrm>
              <a:off x="186451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4" name="Oval 2407"/>
            <p:cNvSpPr>
              <a:spLocks noChangeArrowheads="1"/>
            </p:cNvSpPr>
            <p:nvPr/>
          </p:nvSpPr>
          <p:spPr bwMode="auto">
            <a:xfrm>
              <a:off x="196135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5" name="Oval 2408"/>
            <p:cNvSpPr>
              <a:spLocks noChangeArrowheads="1"/>
            </p:cNvSpPr>
            <p:nvPr/>
          </p:nvSpPr>
          <p:spPr bwMode="auto">
            <a:xfrm>
              <a:off x="205693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6" name="Oval 2409"/>
            <p:cNvSpPr>
              <a:spLocks noChangeArrowheads="1"/>
            </p:cNvSpPr>
            <p:nvPr/>
          </p:nvSpPr>
          <p:spPr bwMode="auto">
            <a:xfrm>
              <a:off x="215250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7" name="Oval 2410"/>
            <p:cNvSpPr>
              <a:spLocks noChangeArrowheads="1"/>
            </p:cNvSpPr>
            <p:nvPr/>
          </p:nvSpPr>
          <p:spPr bwMode="auto">
            <a:xfrm>
              <a:off x="224807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8" name="Oval 2411"/>
            <p:cNvSpPr>
              <a:spLocks noChangeArrowheads="1"/>
            </p:cNvSpPr>
            <p:nvPr/>
          </p:nvSpPr>
          <p:spPr bwMode="auto">
            <a:xfrm>
              <a:off x="234364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9" name="Oval 2412"/>
            <p:cNvSpPr>
              <a:spLocks noChangeArrowheads="1"/>
            </p:cNvSpPr>
            <p:nvPr/>
          </p:nvSpPr>
          <p:spPr bwMode="auto">
            <a:xfrm>
              <a:off x="243921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0" name="Oval 2413"/>
            <p:cNvSpPr>
              <a:spLocks noChangeArrowheads="1"/>
            </p:cNvSpPr>
            <p:nvPr/>
          </p:nvSpPr>
          <p:spPr bwMode="auto">
            <a:xfrm>
              <a:off x="253606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1" name="Oval 2414"/>
            <p:cNvSpPr>
              <a:spLocks noChangeArrowheads="1"/>
            </p:cNvSpPr>
            <p:nvPr/>
          </p:nvSpPr>
          <p:spPr bwMode="auto">
            <a:xfrm>
              <a:off x="263163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2" name="Oval 2415"/>
            <p:cNvSpPr>
              <a:spLocks noChangeArrowheads="1"/>
            </p:cNvSpPr>
            <p:nvPr/>
          </p:nvSpPr>
          <p:spPr bwMode="auto">
            <a:xfrm>
              <a:off x="272720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3" name="Oval 2416"/>
            <p:cNvSpPr>
              <a:spLocks noChangeArrowheads="1"/>
            </p:cNvSpPr>
            <p:nvPr/>
          </p:nvSpPr>
          <p:spPr bwMode="auto">
            <a:xfrm>
              <a:off x="282278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4" name="Oval 2417"/>
            <p:cNvSpPr>
              <a:spLocks noChangeArrowheads="1"/>
            </p:cNvSpPr>
            <p:nvPr/>
          </p:nvSpPr>
          <p:spPr bwMode="auto">
            <a:xfrm>
              <a:off x="291835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5" name="Oval 2418"/>
            <p:cNvSpPr>
              <a:spLocks noChangeArrowheads="1"/>
            </p:cNvSpPr>
            <p:nvPr/>
          </p:nvSpPr>
          <p:spPr bwMode="auto">
            <a:xfrm>
              <a:off x="301519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6" name="Oval 2419"/>
            <p:cNvSpPr>
              <a:spLocks noChangeArrowheads="1"/>
            </p:cNvSpPr>
            <p:nvPr/>
          </p:nvSpPr>
          <p:spPr bwMode="auto">
            <a:xfrm>
              <a:off x="330191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7" name="Oval 2420"/>
            <p:cNvSpPr>
              <a:spLocks noChangeArrowheads="1"/>
            </p:cNvSpPr>
            <p:nvPr/>
          </p:nvSpPr>
          <p:spPr bwMode="auto">
            <a:xfrm>
              <a:off x="339748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8" name="Oval 2421"/>
            <p:cNvSpPr>
              <a:spLocks noChangeArrowheads="1"/>
            </p:cNvSpPr>
            <p:nvPr/>
          </p:nvSpPr>
          <p:spPr bwMode="auto">
            <a:xfrm>
              <a:off x="387662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9" name="Oval 2422"/>
            <p:cNvSpPr>
              <a:spLocks noChangeArrowheads="1"/>
            </p:cNvSpPr>
            <p:nvPr/>
          </p:nvSpPr>
          <p:spPr bwMode="auto">
            <a:xfrm>
              <a:off x="3972193"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0" name="Oval 2423"/>
            <p:cNvSpPr>
              <a:spLocks noChangeArrowheads="1"/>
            </p:cNvSpPr>
            <p:nvPr/>
          </p:nvSpPr>
          <p:spPr bwMode="auto">
            <a:xfrm>
              <a:off x="406776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1" name="Oval 2424"/>
            <p:cNvSpPr>
              <a:spLocks noChangeArrowheads="1"/>
            </p:cNvSpPr>
            <p:nvPr/>
          </p:nvSpPr>
          <p:spPr bwMode="auto">
            <a:xfrm>
              <a:off x="464374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2" name="Oval 2425"/>
            <p:cNvSpPr>
              <a:spLocks noChangeArrowheads="1"/>
            </p:cNvSpPr>
            <p:nvPr/>
          </p:nvSpPr>
          <p:spPr bwMode="auto">
            <a:xfrm>
              <a:off x="109866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3" name="Oval 2426"/>
            <p:cNvSpPr>
              <a:spLocks noChangeArrowheads="1"/>
            </p:cNvSpPr>
            <p:nvPr/>
          </p:nvSpPr>
          <p:spPr bwMode="auto">
            <a:xfrm>
              <a:off x="119423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4" name="Oval 2427"/>
            <p:cNvSpPr>
              <a:spLocks noChangeArrowheads="1"/>
            </p:cNvSpPr>
            <p:nvPr/>
          </p:nvSpPr>
          <p:spPr bwMode="auto">
            <a:xfrm>
              <a:off x="1289806"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5" name="Oval 2428"/>
            <p:cNvSpPr>
              <a:spLocks noChangeArrowheads="1"/>
            </p:cNvSpPr>
            <p:nvPr/>
          </p:nvSpPr>
          <p:spPr bwMode="auto">
            <a:xfrm>
              <a:off x="138665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6" name="Oval 2429"/>
            <p:cNvSpPr>
              <a:spLocks noChangeArrowheads="1"/>
            </p:cNvSpPr>
            <p:nvPr/>
          </p:nvSpPr>
          <p:spPr bwMode="auto">
            <a:xfrm>
              <a:off x="148222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7" name="Oval 2430"/>
            <p:cNvSpPr>
              <a:spLocks noChangeArrowheads="1"/>
            </p:cNvSpPr>
            <p:nvPr/>
          </p:nvSpPr>
          <p:spPr bwMode="auto">
            <a:xfrm>
              <a:off x="157779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8" name="Oval 2431"/>
            <p:cNvSpPr>
              <a:spLocks noChangeArrowheads="1"/>
            </p:cNvSpPr>
            <p:nvPr/>
          </p:nvSpPr>
          <p:spPr bwMode="auto">
            <a:xfrm>
              <a:off x="167336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9" name="Oval 2432"/>
            <p:cNvSpPr>
              <a:spLocks noChangeArrowheads="1"/>
            </p:cNvSpPr>
            <p:nvPr/>
          </p:nvSpPr>
          <p:spPr bwMode="auto">
            <a:xfrm>
              <a:off x="176894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0" name="Oval 2433"/>
            <p:cNvSpPr>
              <a:spLocks noChangeArrowheads="1"/>
            </p:cNvSpPr>
            <p:nvPr/>
          </p:nvSpPr>
          <p:spPr bwMode="auto">
            <a:xfrm>
              <a:off x="186451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1" name="Oval 2434"/>
            <p:cNvSpPr>
              <a:spLocks noChangeArrowheads="1"/>
            </p:cNvSpPr>
            <p:nvPr/>
          </p:nvSpPr>
          <p:spPr bwMode="auto">
            <a:xfrm>
              <a:off x="196135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2" name="Oval 2435"/>
            <p:cNvSpPr>
              <a:spLocks noChangeArrowheads="1"/>
            </p:cNvSpPr>
            <p:nvPr/>
          </p:nvSpPr>
          <p:spPr bwMode="auto">
            <a:xfrm>
              <a:off x="205693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3" name="Oval 2436"/>
            <p:cNvSpPr>
              <a:spLocks noChangeArrowheads="1"/>
            </p:cNvSpPr>
            <p:nvPr/>
          </p:nvSpPr>
          <p:spPr bwMode="auto">
            <a:xfrm>
              <a:off x="215250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4" name="Oval 2437"/>
            <p:cNvSpPr>
              <a:spLocks noChangeArrowheads="1"/>
            </p:cNvSpPr>
            <p:nvPr/>
          </p:nvSpPr>
          <p:spPr bwMode="auto">
            <a:xfrm>
              <a:off x="2253171" y="2056988"/>
              <a:ext cx="62440" cy="637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5" name="Oval 2438"/>
            <p:cNvSpPr>
              <a:spLocks noChangeArrowheads="1"/>
            </p:cNvSpPr>
            <p:nvPr/>
          </p:nvSpPr>
          <p:spPr bwMode="auto">
            <a:xfrm>
              <a:off x="234364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6" name="Oval 2439"/>
            <p:cNvSpPr>
              <a:spLocks noChangeArrowheads="1"/>
            </p:cNvSpPr>
            <p:nvPr/>
          </p:nvSpPr>
          <p:spPr bwMode="auto">
            <a:xfrm>
              <a:off x="2439218"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7" name="Oval 2440"/>
            <p:cNvSpPr>
              <a:spLocks noChangeArrowheads="1"/>
            </p:cNvSpPr>
            <p:nvPr/>
          </p:nvSpPr>
          <p:spPr bwMode="auto">
            <a:xfrm>
              <a:off x="253606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8" name="Oval 2441"/>
            <p:cNvSpPr>
              <a:spLocks noChangeArrowheads="1"/>
            </p:cNvSpPr>
            <p:nvPr/>
          </p:nvSpPr>
          <p:spPr bwMode="auto">
            <a:xfrm>
              <a:off x="263163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9" name="Oval 2442"/>
            <p:cNvSpPr>
              <a:spLocks noChangeArrowheads="1"/>
            </p:cNvSpPr>
            <p:nvPr/>
          </p:nvSpPr>
          <p:spPr bwMode="auto">
            <a:xfrm>
              <a:off x="272720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0" name="Oval 2443"/>
            <p:cNvSpPr>
              <a:spLocks noChangeArrowheads="1"/>
            </p:cNvSpPr>
            <p:nvPr/>
          </p:nvSpPr>
          <p:spPr bwMode="auto">
            <a:xfrm>
              <a:off x="320634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1" name="Oval 2444"/>
            <p:cNvSpPr>
              <a:spLocks noChangeArrowheads="1"/>
            </p:cNvSpPr>
            <p:nvPr/>
          </p:nvSpPr>
          <p:spPr bwMode="auto">
            <a:xfrm>
              <a:off x="330191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2" name="Oval 2445"/>
            <p:cNvSpPr>
              <a:spLocks noChangeArrowheads="1"/>
            </p:cNvSpPr>
            <p:nvPr/>
          </p:nvSpPr>
          <p:spPr bwMode="auto">
            <a:xfrm>
              <a:off x="3972193"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3" name="Oval 2446"/>
            <p:cNvSpPr>
              <a:spLocks noChangeArrowheads="1"/>
            </p:cNvSpPr>
            <p:nvPr/>
          </p:nvSpPr>
          <p:spPr bwMode="auto">
            <a:xfrm>
              <a:off x="119423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4" name="Oval 2447"/>
            <p:cNvSpPr>
              <a:spLocks noChangeArrowheads="1"/>
            </p:cNvSpPr>
            <p:nvPr/>
          </p:nvSpPr>
          <p:spPr bwMode="auto">
            <a:xfrm>
              <a:off x="1289806"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5" name="Oval 2448"/>
            <p:cNvSpPr>
              <a:spLocks noChangeArrowheads="1"/>
            </p:cNvSpPr>
            <p:nvPr/>
          </p:nvSpPr>
          <p:spPr bwMode="auto">
            <a:xfrm>
              <a:off x="176894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6" name="Oval 2449"/>
            <p:cNvSpPr>
              <a:spLocks noChangeArrowheads="1"/>
            </p:cNvSpPr>
            <p:nvPr/>
          </p:nvSpPr>
          <p:spPr bwMode="auto">
            <a:xfrm>
              <a:off x="186451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7" name="Oval 2450"/>
            <p:cNvSpPr>
              <a:spLocks noChangeArrowheads="1"/>
            </p:cNvSpPr>
            <p:nvPr/>
          </p:nvSpPr>
          <p:spPr bwMode="auto">
            <a:xfrm>
              <a:off x="196135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8" name="Oval 2451"/>
            <p:cNvSpPr>
              <a:spLocks noChangeArrowheads="1"/>
            </p:cNvSpPr>
            <p:nvPr/>
          </p:nvSpPr>
          <p:spPr bwMode="auto">
            <a:xfrm>
              <a:off x="205693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9" name="Oval 2452"/>
            <p:cNvSpPr>
              <a:spLocks noChangeArrowheads="1"/>
            </p:cNvSpPr>
            <p:nvPr/>
          </p:nvSpPr>
          <p:spPr bwMode="auto">
            <a:xfrm>
              <a:off x="215250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0" name="Oval 2453"/>
            <p:cNvSpPr>
              <a:spLocks noChangeArrowheads="1"/>
            </p:cNvSpPr>
            <p:nvPr/>
          </p:nvSpPr>
          <p:spPr bwMode="auto">
            <a:xfrm>
              <a:off x="224807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1" name="Oval 2454"/>
            <p:cNvSpPr>
              <a:spLocks noChangeArrowheads="1"/>
            </p:cNvSpPr>
            <p:nvPr/>
          </p:nvSpPr>
          <p:spPr bwMode="auto">
            <a:xfrm>
              <a:off x="2343646"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2" name="Oval 2455"/>
            <p:cNvSpPr>
              <a:spLocks noChangeArrowheads="1"/>
            </p:cNvSpPr>
            <p:nvPr/>
          </p:nvSpPr>
          <p:spPr bwMode="auto">
            <a:xfrm>
              <a:off x="243921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3" name="Oval 2456"/>
            <p:cNvSpPr>
              <a:spLocks noChangeArrowheads="1"/>
            </p:cNvSpPr>
            <p:nvPr/>
          </p:nvSpPr>
          <p:spPr bwMode="auto">
            <a:xfrm>
              <a:off x="253606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4" name="Oval 2457"/>
            <p:cNvSpPr>
              <a:spLocks noChangeArrowheads="1"/>
            </p:cNvSpPr>
            <p:nvPr/>
          </p:nvSpPr>
          <p:spPr bwMode="auto">
            <a:xfrm>
              <a:off x="263163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5" name="Oval 2458"/>
            <p:cNvSpPr>
              <a:spLocks noChangeArrowheads="1"/>
            </p:cNvSpPr>
            <p:nvPr/>
          </p:nvSpPr>
          <p:spPr bwMode="auto">
            <a:xfrm>
              <a:off x="272720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6" name="Oval 2459"/>
            <p:cNvSpPr>
              <a:spLocks noChangeArrowheads="1"/>
            </p:cNvSpPr>
            <p:nvPr/>
          </p:nvSpPr>
          <p:spPr bwMode="auto">
            <a:xfrm>
              <a:off x="320634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7" name="Oval 2460"/>
            <p:cNvSpPr>
              <a:spLocks noChangeArrowheads="1"/>
            </p:cNvSpPr>
            <p:nvPr/>
          </p:nvSpPr>
          <p:spPr bwMode="auto">
            <a:xfrm>
              <a:off x="330191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8" name="Oval 2461"/>
            <p:cNvSpPr>
              <a:spLocks noChangeArrowheads="1"/>
            </p:cNvSpPr>
            <p:nvPr/>
          </p:nvSpPr>
          <p:spPr bwMode="auto">
            <a:xfrm>
              <a:off x="349305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9" name="Oval 2462"/>
            <p:cNvSpPr>
              <a:spLocks noChangeArrowheads="1"/>
            </p:cNvSpPr>
            <p:nvPr/>
          </p:nvSpPr>
          <p:spPr bwMode="auto">
            <a:xfrm>
              <a:off x="1208251" y="2257052"/>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0" name="Oval 2463"/>
            <p:cNvSpPr>
              <a:spLocks noChangeArrowheads="1"/>
            </p:cNvSpPr>
            <p:nvPr/>
          </p:nvSpPr>
          <p:spPr bwMode="auto">
            <a:xfrm>
              <a:off x="1776586" y="2250680"/>
              <a:ext cx="58617" cy="5989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1" name="Oval 2464"/>
            <p:cNvSpPr>
              <a:spLocks noChangeArrowheads="1"/>
            </p:cNvSpPr>
            <p:nvPr/>
          </p:nvSpPr>
          <p:spPr bwMode="auto">
            <a:xfrm>
              <a:off x="186451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2" name="Oval 2465"/>
            <p:cNvSpPr>
              <a:spLocks noChangeArrowheads="1"/>
            </p:cNvSpPr>
            <p:nvPr/>
          </p:nvSpPr>
          <p:spPr bwMode="auto">
            <a:xfrm>
              <a:off x="196135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3" name="Oval 2466"/>
            <p:cNvSpPr>
              <a:spLocks noChangeArrowheads="1"/>
            </p:cNvSpPr>
            <p:nvPr/>
          </p:nvSpPr>
          <p:spPr bwMode="auto">
            <a:xfrm>
              <a:off x="205693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4" name="Oval 2467"/>
            <p:cNvSpPr>
              <a:spLocks noChangeArrowheads="1"/>
            </p:cNvSpPr>
            <p:nvPr/>
          </p:nvSpPr>
          <p:spPr bwMode="auto">
            <a:xfrm>
              <a:off x="215250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5" name="Oval 2468"/>
            <p:cNvSpPr>
              <a:spLocks noChangeArrowheads="1"/>
            </p:cNvSpPr>
            <p:nvPr/>
          </p:nvSpPr>
          <p:spPr bwMode="auto">
            <a:xfrm>
              <a:off x="224807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6" name="Oval 2469"/>
            <p:cNvSpPr>
              <a:spLocks noChangeArrowheads="1"/>
            </p:cNvSpPr>
            <p:nvPr/>
          </p:nvSpPr>
          <p:spPr bwMode="auto">
            <a:xfrm>
              <a:off x="2343646"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7" name="Oval 2470"/>
            <p:cNvSpPr>
              <a:spLocks noChangeArrowheads="1"/>
            </p:cNvSpPr>
            <p:nvPr/>
          </p:nvSpPr>
          <p:spPr bwMode="auto">
            <a:xfrm>
              <a:off x="243921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8" name="Oval 2471"/>
            <p:cNvSpPr>
              <a:spLocks noChangeArrowheads="1"/>
            </p:cNvSpPr>
            <p:nvPr/>
          </p:nvSpPr>
          <p:spPr bwMode="auto">
            <a:xfrm>
              <a:off x="253606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9" name="Oval 2472"/>
            <p:cNvSpPr>
              <a:spLocks noChangeArrowheads="1"/>
            </p:cNvSpPr>
            <p:nvPr/>
          </p:nvSpPr>
          <p:spPr bwMode="auto">
            <a:xfrm>
              <a:off x="263163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0" name="Oval 2473"/>
            <p:cNvSpPr>
              <a:spLocks noChangeArrowheads="1"/>
            </p:cNvSpPr>
            <p:nvPr/>
          </p:nvSpPr>
          <p:spPr bwMode="auto">
            <a:xfrm>
              <a:off x="272720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1" name="Oval 2474"/>
            <p:cNvSpPr>
              <a:spLocks noChangeArrowheads="1"/>
            </p:cNvSpPr>
            <p:nvPr/>
          </p:nvSpPr>
          <p:spPr bwMode="auto">
            <a:xfrm>
              <a:off x="282278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2" name="Oval 2475"/>
            <p:cNvSpPr>
              <a:spLocks noChangeArrowheads="1"/>
            </p:cNvSpPr>
            <p:nvPr/>
          </p:nvSpPr>
          <p:spPr bwMode="auto">
            <a:xfrm>
              <a:off x="291835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3" name="Oval 2476"/>
            <p:cNvSpPr>
              <a:spLocks noChangeArrowheads="1"/>
            </p:cNvSpPr>
            <p:nvPr/>
          </p:nvSpPr>
          <p:spPr bwMode="auto">
            <a:xfrm>
              <a:off x="330191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4" name="Oval 2477"/>
            <p:cNvSpPr>
              <a:spLocks noChangeArrowheads="1"/>
            </p:cNvSpPr>
            <p:nvPr/>
          </p:nvSpPr>
          <p:spPr bwMode="auto">
            <a:xfrm>
              <a:off x="339748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5" name="Oval 2478"/>
            <p:cNvSpPr>
              <a:spLocks noChangeArrowheads="1"/>
            </p:cNvSpPr>
            <p:nvPr/>
          </p:nvSpPr>
          <p:spPr bwMode="auto">
            <a:xfrm>
              <a:off x="349305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6" name="Oval 2479"/>
            <p:cNvSpPr>
              <a:spLocks noChangeArrowheads="1"/>
            </p:cNvSpPr>
            <p:nvPr/>
          </p:nvSpPr>
          <p:spPr bwMode="auto">
            <a:xfrm>
              <a:off x="196135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7" name="Oval 2480"/>
            <p:cNvSpPr>
              <a:spLocks noChangeArrowheads="1"/>
            </p:cNvSpPr>
            <p:nvPr/>
          </p:nvSpPr>
          <p:spPr bwMode="auto">
            <a:xfrm>
              <a:off x="205693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8" name="Oval 2481"/>
            <p:cNvSpPr>
              <a:spLocks noChangeArrowheads="1"/>
            </p:cNvSpPr>
            <p:nvPr/>
          </p:nvSpPr>
          <p:spPr bwMode="auto">
            <a:xfrm>
              <a:off x="215250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9" name="Oval 2482"/>
            <p:cNvSpPr>
              <a:spLocks noChangeArrowheads="1"/>
            </p:cNvSpPr>
            <p:nvPr/>
          </p:nvSpPr>
          <p:spPr bwMode="auto">
            <a:xfrm>
              <a:off x="224807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0" name="Oval 2483"/>
            <p:cNvSpPr>
              <a:spLocks noChangeArrowheads="1"/>
            </p:cNvSpPr>
            <p:nvPr/>
          </p:nvSpPr>
          <p:spPr bwMode="auto">
            <a:xfrm>
              <a:off x="2343646"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1" name="Oval 2484"/>
            <p:cNvSpPr>
              <a:spLocks noChangeArrowheads="1"/>
            </p:cNvSpPr>
            <p:nvPr/>
          </p:nvSpPr>
          <p:spPr bwMode="auto">
            <a:xfrm>
              <a:off x="243921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2" name="Oval 2485"/>
            <p:cNvSpPr>
              <a:spLocks noChangeArrowheads="1"/>
            </p:cNvSpPr>
            <p:nvPr/>
          </p:nvSpPr>
          <p:spPr bwMode="auto">
            <a:xfrm>
              <a:off x="253606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3" name="Oval 2486"/>
            <p:cNvSpPr>
              <a:spLocks noChangeArrowheads="1"/>
            </p:cNvSpPr>
            <p:nvPr/>
          </p:nvSpPr>
          <p:spPr bwMode="auto">
            <a:xfrm>
              <a:off x="263163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4" name="Oval 2487"/>
            <p:cNvSpPr>
              <a:spLocks noChangeArrowheads="1"/>
            </p:cNvSpPr>
            <p:nvPr/>
          </p:nvSpPr>
          <p:spPr bwMode="auto">
            <a:xfrm>
              <a:off x="272720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5" name="Oval 2488"/>
            <p:cNvSpPr>
              <a:spLocks noChangeArrowheads="1"/>
            </p:cNvSpPr>
            <p:nvPr/>
          </p:nvSpPr>
          <p:spPr bwMode="auto">
            <a:xfrm>
              <a:off x="282278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6" name="Oval 2489"/>
            <p:cNvSpPr>
              <a:spLocks noChangeArrowheads="1"/>
            </p:cNvSpPr>
            <p:nvPr/>
          </p:nvSpPr>
          <p:spPr bwMode="auto">
            <a:xfrm>
              <a:off x="2918352"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7" name="Oval 2490"/>
            <p:cNvSpPr>
              <a:spLocks noChangeArrowheads="1"/>
            </p:cNvSpPr>
            <p:nvPr/>
          </p:nvSpPr>
          <p:spPr bwMode="auto">
            <a:xfrm>
              <a:off x="301519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8" name="Oval 2491"/>
            <p:cNvSpPr>
              <a:spLocks noChangeArrowheads="1"/>
            </p:cNvSpPr>
            <p:nvPr/>
          </p:nvSpPr>
          <p:spPr bwMode="auto">
            <a:xfrm>
              <a:off x="320634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9" name="Oval 2492"/>
            <p:cNvSpPr>
              <a:spLocks noChangeArrowheads="1"/>
            </p:cNvSpPr>
            <p:nvPr/>
          </p:nvSpPr>
          <p:spPr bwMode="auto">
            <a:xfrm>
              <a:off x="330191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0" name="Oval 2493"/>
            <p:cNvSpPr>
              <a:spLocks noChangeArrowheads="1"/>
            </p:cNvSpPr>
            <p:nvPr/>
          </p:nvSpPr>
          <p:spPr bwMode="auto">
            <a:xfrm>
              <a:off x="339748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1" name="Oval 2494"/>
            <p:cNvSpPr>
              <a:spLocks noChangeArrowheads="1"/>
            </p:cNvSpPr>
            <p:nvPr/>
          </p:nvSpPr>
          <p:spPr bwMode="auto">
            <a:xfrm>
              <a:off x="349305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2" name="Oval 2495"/>
            <p:cNvSpPr>
              <a:spLocks noChangeArrowheads="1"/>
            </p:cNvSpPr>
            <p:nvPr/>
          </p:nvSpPr>
          <p:spPr bwMode="auto">
            <a:xfrm>
              <a:off x="358990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3" name="Oval 2496"/>
            <p:cNvSpPr>
              <a:spLocks noChangeArrowheads="1"/>
            </p:cNvSpPr>
            <p:nvPr/>
          </p:nvSpPr>
          <p:spPr bwMode="auto">
            <a:xfrm>
              <a:off x="205693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4" name="Oval 2497"/>
            <p:cNvSpPr>
              <a:spLocks noChangeArrowheads="1"/>
            </p:cNvSpPr>
            <p:nvPr/>
          </p:nvSpPr>
          <p:spPr bwMode="auto">
            <a:xfrm>
              <a:off x="215250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5" name="Oval 2498"/>
            <p:cNvSpPr>
              <a:spLocks noChangeArrowheads="1"/>
            </p:cNvSpPr>
            <p:nvPr/>
          </p:nvSpPr>
          <p:spPr bwMode="auto">
            <a:xfrm>
              <a:off x="224807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6" name="Oval 2499"/>
            <p:cNvSpPr>
              <a:spLocks noChangeArrowheads="1"/>
            </p:cNvSpPr>
            <p:nvPr/>
          </p:nvSpPr>
          <p:spPr bwMode="auto">
            <a:xfrm>
              <a:off x="2343646"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7" name="Oval 2500"/>
            <p:cNvSpPr>
              <a:spLocks noChangeArrowheads="1"/>
            </p:cNvSpPr>
            <p:nvPr/>
          </p:nvSpPr>
          <p:spPr bwMode="auto">
            <a:xfrm>
              <a:off x="244049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8" name="Oval 2501"/>
            <p:cNvSpPr>
              <a:spLocks noChangeArrowheads="1"/>
            </p:cNvSpPr>
            <p:nvPr/>
          </p:nvSpPr>
          <p:spPr bwMode="auto">
            <a:xfrm>
              <a:off x="253606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9" name="Oval 2502"/>
            <p:cNvSpPr>
              <a:spLocks noChangeArrowheads="1"/>
            </p:cNvSpPr>
            <p:nvPr/>
          </p:nvSpPr>
          <p:spPr bwMode="auto">
            <a:xfrm>
              <a:off x="263163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0" name="Oval 2503"/>
            <p:cNvSpPr>
              <a:spLocks noChangeArrowheads="1"/>
            </p:cNvSpPr>
            <p:nvPr/>
          </p:nvSpPr>
          <p:spPr bwMode="auto">
            <a:xfrm>
              <a:off x="272720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1" name="Oval 2504"/>
            <p:cNvSpPr>
              <a:spLocks noChangeArrowheads="1"/>
            </p:cNvSpPr>
            <p:nvPr/>
          </p:nvSpPr>
          <p:spPr bwMode="auto">
            <a:xfrm>
              <a:off x="282278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2" name="Oval 2505"/>
            <p:cNvSpPr>
              <a:spLocks noChangeArrowheads="1"/>
            </p:cNvSpPr>
            <p:nvPr/>
          </p:nvSpPr>
          <p:spPr bwMode="auto">
            <a:xfrm>
              <a:off x="2918352"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3" name="Oval 2506"/>
            <p:cNvSpPr>
              <a:spLocks noChangeArrowheads="1"/>
            </p:cNvSpPr>
            <p:nvPr/>
          </p:nvSpPr>
          <p:spPr bwMode="auto">
            <a:xfrm>
              <a:off x="301519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4" name="Oval 2507"/>
            <p:cNvSpPr>
              <a:spLocks noChangeArrowheads="1"/>
            </p:cNvSpPr>
            <p:nvPr/>
          </p:nvSpPr>
          <p:spPr bwMode="auto">
            <a:xfrm>
              <a:off x="311077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5" name="Oval 2508"/>
            <p:cNvSpPr>
              <a:spLocks noChangeArrowheads="1"/>
            </p:cNvSpPr>
            <p:nvPr/>
          </p:nvSpPr>
          <p:spPr bwMode="auto">
            <a:xfrm>
              <a:off x="320634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6" name="Oval 2509"/>
            <p:cNvSpPr>
              <a:spLocks noChangeArrowheads="1"/>
            </p:cNvSpPr>
            <p:nvPr/>
          </p:nvSpPr>
          <p:spPr bwMode="auto">
            <a:xfrm>
              <a:off x="330191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7" name="Oval 2510"/>
            <p:cNvSpPr>
              <a:spLocks noChangeArrowheads="1"/>
            </p:cNvSpPr>
            <p:nvPr/>
          </p:nvSpPr>
          <p:spPr bwMode="auto">
            <a:xfrm>
              <a:off x="339748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8" name="Oval 2511"/>
            <p:cNvSpPr>
              <a:spLocks noChangeArrowheads="1"/>
            </p:cNvSpPr>
            <p:nvPr/>
          </p:nvSpPr>
          <p:spPr bwMode="auto">
            <a:xfrm>
              <a:off x="3493058"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9" name="Oval 2512"/>
            <p:cNvSpPr>
              <a:spLocks noChangeArrowheads="1"/>
            </p:cNvSpPr>
            <p:nvPr/>
          </p:nvSpPr>
          <p:spPr bwMode="auto">
            <a:xfrm>
              <a:off x="358990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0" name="Oval 2513"/>
            <p:cNvSpPr>
              <a:spLocks noChangeArrowheads="1"/>
            </p:cNvSpPr>
            <p:nvPr/>
          </p:nvSpPr>
          <p:spPr bwMode="auto">
            <a:xfrm>
              <a:off x="205693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1" name="Oval 2514"/>
            <p:cNvSpPr>
              <a:spLocks noChangeArrowheads="1"/>
            </p:cNvSpPr>
            <p:nvPr/>
          </p:nvSpPr>
          <p:spPr bwMode="auto">
            <a:xfrm>
              <a:off x="215250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2" name="Oval 2515"/>
            <p:cNvSpPr>
              <a:spLocks noChangeArrowheads="1"/>
            </p:cNvSpPr>
            <p:nvPr/>
          </p:nvSpPr>
          <p:spPr bwMode="auto">
            <a:xfrm>
              <a:off x="224807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3" name="Oval 2516"/>
            <p:cNvSpPr>
              <a:spLocks noChangeArrowheads="1"/>
            </p:cNvSpPr>
            <p:nvPr/>
          </p:nvSpPr>
          <p:spPr bwMode="auto">
            <a:xfrm>
              <a:off x="2343646"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4" name="Oval 2517"/>
            <p:cNvSpPr>
              <a:spLocks noChangeArrowheads="1"/>
            </p:cNvSpPr>
            <p:nvPr/>
          </p:nvSpPr>
          <p:spPr bwMode="auto">
            <a:xfrm>
              <a:off x="244049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5" name="Oval 2518"/>
            <p:cNvSpPr>
              <a:spLocks noChangeArrowheads="1"/>
            </p:cNvSpPr>
            <p:nvPr/>
          </p:nvSpPr>
          <p:spPr bwMode="auto">
            <a:xfrm>
              <a:off x="253606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6" name="Oval 2519"/>
            <p:cNvSpPr>
              <a:spLocks noChangeArrowheads="1"/>
            </p:cNvSpPr>
            <p:nvPr/>
          </p:nvSpPr>
          <p:spPr bwMode="auto">
            <a:xfrm>
              <a:off x="263163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7" name="Oval 2520"/>
            <p:cNvSpPr>
              <a:spLocks noChangeArrowheads="1"/>
            </p:cNvSpPr>
            <p:nvPr/>
          </p:nvSpPr>
          <p:spPr bwMode="auto">
            <a:xfrm>
              <a:off x="272720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8" name="Oval 2521"/>
            <p:cNvSpPr>
              <a:spLocks noChangeArrowheads="1"/>
            </p:cNvSpPr>
            <p:nvPr/>
          </p:nvSpPr>
          <p:spPr bwMode="auto">
            <a:xfrm>
              <a:off x="282278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9" name="Oval 2522"/>
            <p:cNvSpPr>
              <a:spLocks noChangeArrowheads="1"/>
            </p:cNvSpPr>
            <p:nvPr/>
          </p:nvSpPr>
          <p:spPr bwMode="auto">
            <a:xfrm>
              <a:off x="301519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0" name="Oval 2523"/>
            <p:cNvSpPr>
              <a:spLocks noChangeArrowheads="1"/>
            </p:cNvSpPr>
            <p:nvPr/>
          </p:nvSpPr>
          <p:spPr bwMode="auto">
            <a:xfrm>
              <a:off x="311077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1" name="Oval 2524"/>
            <p:cNvSpPr>
              <a:spLocks noChangeArrowheads="1"/>
            </p:cNvSpPr>
            <p:nvPr/>
          </p:nvSpPr>
          <p:spPr bwMode="auto">
            <a:xfrm>
              <a:off x="320634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2" name="Oval 2525"/>
            <p:cNvSpPr>
              <a:spLocks noChangeArrowheads="1"/>
            </p:cNvSpPr>
            <p:nvPr/>
          </p:nvSpPr>
          <p:spPr bwMode="auto">
            <a:xfrm>
              <a:off x="330191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3" name="Oval 2526"/>
            <p:cNvSpPr>
              <a:spLocks noChangeArrowheads="1"/>
            </p:cNvSpPr>
            <p:nvPr/>
          </p:nvSpPr>
          <p:spPr bwMode="auto">
            <a:xfrm>
              <a:off x="339748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4" name="Oval 2527"/>
            <p:cNvSpPr>
              <a:spLocks noChangeArrowheads="1"/>
            </p:cNvSpPr>
            <p:nvPr/>
          </p:nvSpPr>
          <p:spPr bwMode="auto">
            <a:xfrm>
              <a:off x="3501978" y="2539945"/>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5" name="Oval 2528"/>
            <p:cNvSpPr>
              <a:spLocks noChangeArrowheads="1"/>
            </p:cNvSpPr>
            <p:nvPr/>
          </p:nvSpPr>
          <p:spPr bwMode="auto">
            <a:xfrm>
              <a:off x="368547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6" name="Oval 2529"/>
            <p:cNvSpPr>
              <a:spLocks noChangeArrowheads="1"/>
            </p:cNvSpPr>
            <p:nvPr/>
          </p:nvSpPr>
          <p:spPr bwMode="auto">
            <a:xfrm>
              <a:off x="3789969" y="2539945"/>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7" name="Oval 2530"/>
            <p:cNvSpPr>
              <a:spLocks noChangeArrowheads="1"/>
            </p:cNvSpPr>
            <p:nvPr/>
          </p:nvSpPr>
          <p:spPr bwMode="auto">
            <a:xfrm>
              <a:off x="205693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8" name="Oval 2531"/>
            <p:cNvSpPr>
              <a:spLocks noChangeArrowheads="1"/>
            </p:cNvSpPr>
            <p:nvPr/>
          </p:nvSpPr>
          <p:spPr bwMode="auto">
            <a:xfrm>
              <a:off x="215250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9" name="Oval 2532"/>
            <p:cNvSpPr>
              <a:spLocks noChangeArrowheads="1"/>
            </p:cNvSpPr>
            <p:nvPr/>
          </p:nvSpPr>
          <p:spPr bwMode="auto">
            <a:xfrm>
              <a:off x="224807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0" name="Oval 2533"/>
            <p:cNvSpPr>
              <a:spLocks noChangeArrowheads="1"/>
            </p:cNvSpPr>
            <p:nvPr/>
          </p:nvSpPr>
          <p:spPr bwMode="auto">
            <a:xfrm>
              <a:off x="2343646"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1" name="Oval 2534"/>
            <p:cNvSpPr>
              <a:spLocks noChangeArrowheads="1"/>
            </p:cNvSpPr>
            <p:nvPr/>
          </p:nvSpPr>
          <p:spPr bwMode="auto">
            <a:xfrm>
              <a:off x="244049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2" name="Oval 2535"/>
            <p:cNvSpPr>
              <a:spLocks noChangeArrowheads="1"/>
            </p:cNvSpPr>
            <p:nvPr/>
          </p:nvSpPr>
          <p:spPr bwMode="auto">
            <a:xfrm>
              <a:off x="253606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3" name="Oval 2536"/>
            <p:cNvSpPr>
              <a:spLocks noChangeArrowheads="1"/>
            </p:cNvSpPr>
            <p:nvPr/>
          </p:nvSpPr>
          <p:spPr bwMode="auto">
            <a:xfrm>
              <a:off x="263163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4" name="Oval 2537"/>
            <p:cNvSpPr>
              <a:spLocks noChangeArrowheads="1"/>
            </p:cNvSpPr>
            <p:nvPr/>
          </p:nvSpPr>
          <p:spPr bwMode="auto">
            <a:xfrm>
              <a:off x="272720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5" name="Oval 2538"/>
            <p:cNvSpPr>
              <a:spLocks noChangeArrowheads="1"/>
            </p:cNvSpPr>
            <p:nvPr/>
          </p:nvSpPr>
          <p:spPr bwMode="auto">
            <a:xfrm>
              <a:off x="282278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6" name="Oval 2539"/>
            <p:cNvSpPr>
              <a:spLocks noChangeArrowheads="1"/>
            </p:cNvSpPr>
            <p:nvPr/>
          </p:nvSpPr>
          <p:spPr bwMode="auto">
            <a:xfrm>
              <a:off x="2918352"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7" name="Oval 2540"/>
            <p:cNvSpPr>
              <a:spLocks noChangeArrowheads="1"/>
            </p:cNvSpPr>
            <p:nvPr/>
          </p:nvSpPr>
          <p:spPr bwMode="auto">
            <a:xfrm>
              <a:off x="301519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8" name="Oval 2541"/>
            <p:cNvSpPr>
              <a:spLocks noChangeArrowheads="1"/>
            </p:cNvSpPr>
            <p:nvPr/>
          </p:nvSpPr>
          <p:spPr bwMode="auto">
            <a:xfrm>
              <a:off x="320634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9" name="Oval 2542"/>
            <p:cNvSpPr>
              <a:spLocks noChangeArrowheads="1"/>
            </p:cNvSpPr>
            <p:nvPr/>
          </p:nvSpPr>
          <p:spPr bwMode="auto">
            <a:xfrm>
              <a:off x="330191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0" name="Oval 2543"/>
            <p:cNvSpPr>
              <a:spLocks noChangeArrowheads="1"/>
            </p:cNvSpPr>
            <p:nvPr/>
          </p:nvSpPr>
          <p:spPr bwMode="auto">
            <a:xfrm>
              <a:off x="339748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1" name="Oval 2544"/>
            <p:cNvSpPr>
              <a:spLocks noChangeArrowheads="1"/>
            </p:cNvSpPr>
            <p:nvPr/>
          </p:nvSpPr>
          <p:spPr bwMode="auto">
            <a:xfrm>
              <a:off x="3493058"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2" name="Oval 2545"/>
            <p:cNvSpPr>
              <a:spLocks noChangeArrowheads="1"/>
            </p:cNvSpPr>
            <p:nvPr/>
          </p:nvSpPr>
          <p:spPr bwMode="auto">
            <a:xfrm>
              <a:off x="205693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3" name="Oval 2546"/>
            <p:cNvSpPr>
              <a:spLocks noChangeArrowheads="1"/>
            </p:cNvSpPr>
            <p:nvPr/>
          </p:nvSpPr>
          <p:spPr bwMode="auto">
            <a:xfrm>
              <a:off x="215250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4" name="Oval 2547"/>
            <p:cNvSpPr>
              <a:spLocks noChangeArrowheads="1"/>
            </p:cNvSpPr>
            <p:nvPr/>
          </p:nvSpPr>
          <p:spPr bwMode="auto">
            <a:xfrm>
              <a:off x="224807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5" name="Oval 2548"/>
            <p:cNvSpPr>
              <a:spLocks noChangeArrowheads="1"/>
            </p:cNvSpPr>
            <p:nvPr/>
          </p:nvSpPr>
          <p:spPr bwMode="auto">
            <a:xfrm>
              <a:off x="2343646"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6" name="Oval 2549"/>
            <p:cNvSpPr>
              <a:spLocks noChangeArrowheads="1"/>
            </p:cNvSpPr>
            <p:nvPr/>
          </p:nvSpPr>
          <p:spPr bwMode="auto">
            <a:xfrm>
              <a:off x="244049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7" name="Oval 2550"/>
            <p:cNvSpPr>
              <a:spLocks noChangeArrowheads="1"/>
            </p:cNvSpPr>
            <p:nvPr/>
          </p:nvSpPr>
          <p:spPr bwMode="auto">
            <a:xfrm>
              <a:off x="253606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8" name="Oval 2551"/>
            <p:cNvSpPr>
              <a:spLocks noChangeArrowheads="1"/>
            </p:cNvSpPr>
            <p:nvPr/>
          </p:nvSpPr>
          <p:spPr bwMode="auto">
            <a:xfrm>
              <a:off x="2631636"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9" name="Oval 2552"/>
            <p:cNvSpPr>
              <a:spLocks noChangeArrowheads="1"/>
            </p:cNvSpPr>
            <p:nvPr/>
          </p:nvSpPr>
          <p:spPr bwMode="auto">
            <a:xfrm>
              <a:off x="272720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0" name="Oval 2553"/>
            <p:cNvSpPr>
              <a:spLocks noChangeArrowheads="1"/>
            </p:cNvSpPr>
            <p:nvPr/>
          </p:nvSpPr>
          <p:spPr bwMode="auto">
            <a:xfrm>
              <a:off x="282278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1" name="Oval 2554"/>
            <p:cNvSpPr>
              <a:spLocks noChangeArrowheads="1"/>
            </p:cNvSpPr>
            <p:nvPr/>
          </p:nvSpPr>
          <p:spPr bwMode="auto">
            <a:xfrm>
              <a:off x="2918352"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2" name="Oval 2555"/>
            <p:cNvSpPr>
              <a:spLocks noChangeArrowheads="1"/>
            </p:cNvSpPr>
            <p:nvPr/>
          </p:nvSpPr>
          <p:spPr bwMode="auto">
            <a:xfrm>
              <a:off x="301519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3" name="Oval 2556"/>
            <p:cNvSpPr>
              <a:spLocks noChangeArrowheads="1"/>
            </p:cNvSpPr>
            <p:nvPr/>
          </p:nvSpPr>
          <p:spPr bwMode="auto">
            <a:xfrm>
              <a:off x="311077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4" name="Oval 2557"/>
            <p:cNvSpPr>
              <a:spLocks noChangeArrowheads="1"/>
            </p:cNvSpPr>
            <p:nvPr/>
          </p:nvSpPr>
          <p:spPr bwMode="auto">
            <a:xfrm>
              <a:off x="320634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5" name="Oval 2558"/>
            <p:cNvSpPr>
              <a:spLocks noChangeArrowheads="1"/>
            </p:cNvSpPr>
            <p:nvPr/>
          </p:nvSpPr>
          <p:spPr bwMode="auto">
            <a:xfrm>
              <a:off x="330191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6" name="Oval 2559"/>
            <p:cNvSpPr>
              <a:spLocks noChangeArrowheads="1"/>
            </p:cNvSpPr>
            <p:nvPr/>
          </p:nvSpPr>
          <p:spPr bwMode="auto">
            <a:xfrm>
              <a:off x="215250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7" name="Oval 2560"/>
            <p:cNvSpPr>
              <a:spLocks noChangeArrowheads="1"/>
            </p:cNvSpPr>
            <p:nvPr/>
          </p:nvSpPr>
          <p:spPr bwMode="auto">
            <a:xfrm>
              <a:off x="224807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8" name="Oval 2561"/>
            <p:cNvSpPr>
              <a:spLocks noChangeArrowheads="1"/>
            </p:cNvSpPr>
            <p:nvPr/>
          </p:nvSpPr>
          <p:spPr bwMode="auto">
            <a:xfrm>
              <a:off x="2343646"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9" name="Oval 2562"/>
            <p:cNvSpPr>
              <a:spLocks noChangeArrowheads="1"/>
            </p:cNvSpPr>
            <p:nvPr/>
          </p:nvSpPr>
          <p:spPr bwMode="auto">
            <a:xfrm>
              <a:off x="244049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0" name="Oval 2563"/>
            <p:cNvSpPr>
              <a:spLocks noChangeArrowheads="1"/>
            </p:cNvSpPr>
            <p:nvPr/>
          </p:nvSpPr>
          <p:spPr bwMode="auto">
            <a:xfrm>
              <a:off x="253606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1" name="Oval 2564"/>
            <p:cNvSpPr>
              <a:spLocks noChangeArrowheads="1"/>
            </p:cNvSpPr>
            <p:nvPr/>
          </p:nvSpPr>
          <p:spPr bwMode="auto">
            <a:xfrm>
              <a:off x="263163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2" name="Oval 2565"/>
            <p:cNvSpPr>
              <a:spLocks noChangeArrowheads="1"/>
            </p:cNvSpPr>
            <p:nvPr/>
          </p:nvSpPr>
          <p:spPr bwMode="auto">
            <a:xfrm>
              <a:off x="272720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3" name="Oval 2566"/>
            <p:cNvSpPr>
              <a:spLocks noChangeArrowheads="1"/>
            </p:cNvSpPr>
            <p:nvPr/>
          </p:nvSpPr>
          <p:spPr bwMode="auto">
            <a:xfrm>
              <a:off x="282278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4" name="Oval 2567"/>
            <p:cNvSpPr>
              <a:spLocks noChangeArrowheads="1"/>
            </p:cNvSpPr>
            <p:nvPr/>
          </p:nvSpPr>
          <p:spPr bwMode="auto">
            <a:xfrm>
              <a:off x="2918352"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5" name="Oval 2569"/>
            <p:cNvSpPr>
              <a:spLocks noChangeArrowheads="1"/>
            </p:cNvSpPr>
            <p:nvPr/>
          </p:nvSpPr>
          <p:spPr bwMode="auto">
            <a:xfrm>
              <a:off x="301519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6" name="Oval 2570"/>
            <p:cNvSpPr>
              <a:spLocks noChangeArrowheads="1"/>
            </p:cNvSpPr>
            <p:nvPr/>
          </p:nvSpPr>
          <p:spPr bwMode="auto">
            <a:xfrm>
              <a:off x="311077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7" name="Oval 2571"/>
            <p:cNvSpPr>
              <a:spLocks noChangeArrowheads="1"/>
            </p:cNvSpPr>
            <p:nvPr/>
          </p:nvSpPr>
          <p:spPr bwMode="auto">
            <a:xfrm>
              <a:off x="215250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8" name="Oval 2572"/>
            <p:cNvSpPr>
              <a:spLocks noChangeArrowheads="1"/>
            </p:cNvSpPr>
            <p:nvPr/>
          </p:nvSpPr>
          <p:spPr bwMode="auto">
            <a:xfrm>
              <a:off x="224807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9" name="Oval 2573"/>
            <p:cNvSpPr>
              <a:spLocks noChangeArrowheads="1"/>
            </p:cNvSpPr>
            <p:nvPr/>
          </p:nvSpPr>
          <p:spPr bwMode="auto">
            <a:xfrm>
              <a:off x="2343646"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0" name="Oval 2574"/>
            <p:cNvSpPr>
              <a:spLocks noChangeArrowheads="1"/>
            </p:cNvSpPr>
            <p:nvPr/>
          </p:nvSpPr>
          <p:spPr bwMode="auto">
            <a:xfrm>
              <a:off x="244049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1" name="Oval 2575"/>
            <p:cNvSpPr>
              <a:spLocks noChangeArrowheads="1"/>
            </p:cNvSpPr>
            <p:nvPr/>
          </p:nvSpPr>
          <p:spPr bwMode="auto">
            <a:xfrm>
              <a:off x="253606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2" name="Oval 2576"/>
            <p:cNvSpPr>
              <a:spLocks noChangeArrowheads="1"/>
            </p:cNvSpPr>
            <p:nvPr/>
          </p:nvSpPr>
          <p:spPr bwMode="auto">
            <a:xfrm>
              <a:off x="2631636"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3" name="Oval 2577"/>
            <p:cNvSpPr>
              <a:spLocks noChangeArrowheads="1"/>
            </p:cNvSpPr>
            <p:nvPr/>
          </p:nvSpPr>
          <p:spPr bwMode="auto">
            <a:xfrm>
              <a:off x="272720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4" name="Oval 2578"/>
            <p:cNvSpPr>
              <a:spLocks noChangeArrowheads="1"/>
            </p:cNvSpPr>
            <p:nvPr/>
          </p:nvSpPr>
          <p:spPr bwMode="auto">
            <a:xfrm>
              <a:off x="282278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5" name="Oval 2579"/>
            <p:cNvSpPr>
              <a:spLocks noChangeArrowheads="1"/>
            </p:cNvSpPr>
            <p:nvPr/>
          </p:nvSpPr>
          <p:spPr bwMode="auto">
            <a:xfrm>
              <a:off x="2918352"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6" name="Oval 2580"/>
            <p:cNvSpPr>
              <a:spLocks noChangeArrowheads="1"/>
            </p:cNvSpPr>
            <p:nvPr/>
          </p:nvSpPr>
          <p:spPr bwMode="auto">
            <a:xfrm>
              <a:off x="301519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7" name="Oval 2581"/>
            <p:cNvSpPr>
              <a:spLocks noChangeArrowheads="1"/>
            </p:cNvSpPr>
            <p:nvPr/>
          </p:nvSpPr>
          <p:spPr bwMode="auto">
            <a:xfrm>
              <a:off x="311077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8" name="Oval 2582"/>
            <p:cNvSpPr>
              <a:spLocks noChangeArrowheads="1"/>
            </p:cNvSpPr>
            <p:nvPr/>
          </p:nvSpPr>
          <p:spPr bwMode="auto">
            <a:xfrm>
              <a:off x="320634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9" name="Oval 2583"/>
            <p:cNvSpPr>
              <a:spLocks noChangeArrowheads="1"/>
            </p:cNvSpPr>
            <p:nvPr/>
          </p:nvSpPr>
          <p:spPr bwMode="auto">
            <a:xfrm>
              <a:off x="224807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0" name="Oval 2584"/>
            <p:cNvSpPr>
              <a:spLocks noChangeArrowheads="1"/>
            </p:cNvSpPr>
            <p:nvPr/>
          </p:nvSpPr>
          <p:spPr bwMode="auto">
            <a:xfrm>
              <a:off x="2343646"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1" name="Oval 2585"/>
            <p:cNvSpPr>
              <a:spLocks noChangeArrowheads="1"/>
            </p:cNvSpPr>
            <p:nvPr/>
          </p:nvSpPr>
          <p:spPr bwMode="auto">
            <a:xfrm>
              <a:off x="244049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2" name="Oval 2586"/>
            <p:cNvSpPr>
              <a:spLocks noChangeArrowheads="1"/>
            </p:cNvSpPr>
            <p:nvPr/>
          </p:nvSpPr>
          <p:spPr bwMode="auto">
            <a:xfrm>
              <a:off x="253606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3" name="Oval 2587"/>
            <p:cNvSpPr>
              <a:spLocks noChangeArrowheads="1"/>
            </p:cNvSpPr>
            <p:nvPr/>
          </p:nvSpPr>
          <p:spPr bwMode="auto">
            <a:xfrm>
              <a:off x="2631636"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4" name="Oval 2588"/>
            <p:cNvSpPr>
              <a:spLocks noChangeArrowheads="1"/>
            </p:cNvSpPr>
            <p:nvPr/>
          </p:nvSpPr>
          <p:spPr bwMode="auto">
            <a:xfrm>
              <a:off x="272720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5" name="Oval 2589"/>
            <p:cNvSpPr>
              <a:spLocks noChangeArrowheads="1"/>
            </p:cNvSpPr>
            <p:nvPr/>
          </p:nvSpPr>
          <p:spPr bwMode="auto">
            <a:xfrm>
              <a:off x="282278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6" name="Oval 2590"/>
            <p:cNvSpPr>
              <a:spLocks noChangeArrowheads="1"/>
            </p:cNvSpPr>
            <p:nvPr/>
          </p:nvSpPr>
          <p:spPr bwMode="auto">
            <a:xfrm>
              <a:off x="2918352"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7" name="Oval 2591"/>
            <p:cNvSpPr>
              <a:spLocks noChangeArrowheads="1"/>
            </p:cNvSpPr>
            <p:nvPr/>
          </p:nvSpPr>
          <p:spPr bwMode="auto">
            <a:xfrm>
              <a:off x="301519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8" name="Oval 2592"/>
            <p:cNvSpPr>
              <a:spLocks noChangeArrowheads="1"/>
            </p:cNvSpPr>
            <p:nvPr/>
          </p:nvSpPr>
          <p:spPr bwMode="auto">
            <a:xfrm>
              <a:off x="244049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9" name="Oval 2593"/>
            <p:cNvSpPr>
              <a:spLocks noChangeArrowheads="1"/>
            </p:cNvSpPr>
            <p:nvPr/>
          </p:nvSpPr>
          <p:spPr bwMode="auto">
            <a:xfrm>
              <a:off x="2536064"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0" name="Oval 2594"/>
            <p:cNvSpPr>
              <a:spLocks noChangeArrowheads="1"/>
            </p:cNvSpPr>
            <p:nvPr/>
          </p:nvSpPr>
          <p:spPr bwMode="auto">
            <a:xfrm>
              <a:off x="2631636"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1" name="Oval 2595"/>
            <p:cNvSpPr>
              <a:spLocks noChangeArrowheads="1"/>
            </p:cNvSpPr>
            <p:nvPr/>
          </p:nvSpPr>
          <p:spPr bwMode="auto">
            <a:xfrm>
              <a:off x="311077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2" name="Oval 2596"/>
            <p:cNvSpPr>
              <a:spLocks noChangeArrowheads="1"/>
            </p:cNvSpPr>
            <p:nvPr/>
          </p:nvSpPr>
          <p:spPr bwMode="auto">
            <a:xfrm>
              <a:off x="2536064" y="320321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3" name="Oval 2597"/>
            <p:cNvSpPr>
              <a:spLocks noChangeArrowheads="1"/>
            </p:cNvSpPr>
            <p:nvPr/>
          </p:nvSpPr>
          <p:spPr bwMode="auto">
            <a:xfrm>
              <a:off x="2631636" y="320321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4" name="Oval 2598"/>
            <p:cNvSpPr>
              <a:spLocks noChangeArrowheads="1"/>
            </p:cNvSpPr>
            <p:nvPr/>
          </p:nvSpPr>
          <p:spPr bwMode="auto">
            <a:xfrm>
              <a:off x="2536064"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5" name="Oval 2599"/>
            <p:cNvSpPr>
              <a:spLocks noChangeArrowheads="1"/>
            </p:cNvSpPr>
            <p:nvPr/>
          </p:nvSpPr>
          <p:spPr bwMode="auto">
            <a:xfrm>
              <a:off x="2631636"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6" name="Oval 2600"/>
            <p:cNvSpPr>
              <a:spLocks noChangeArrowheads="1"/>
            </p:cNvSpPr>
            <p:nvPr/>
          </p:nvSpPr>
          <p:spPr bwMode="auto">
            <a:xfrm>
              <a:off x="2918352" y="329878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7" name="Oval 2601"/>
            <p:cNvSpPr>
              <a:spLocks noChangeArrowheads="1"/>
            </p:cNvSpPr>
            <p:nvPr/>
          </p:nvSpPr>
          <p:spPr bwMode="auto">
            <a:xfrm>
              <a:off x="3206342"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8" name="Oval 2602"/>
            <p:cNvSpPr>
              <a:spLocks noChangeArrowheads="1"/>
            </p:cNvSpPr>
            <p:nvPr/>
          </p:nvSpPr>
          <p:spPr bwMode="auto">
            <a:xfrm>
              <a:off x="2727208" y="339435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9" name="Oval 2603"/>
            <p:cNvSpPr>
              <a:spLocks noChangeArrowheads="1"/>
            </p:cNvSpPr>
            <p:nvPr/>
          </p:nvSpPr>
          <p:spPr bwMode="auto">
            <a:xfrm>
              <a:off x="2822780" y="339435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0" name="Oval 2604"/>
            <p:cNvSpPr>
              <a:spLocks noChangeArrowheads="1"/>
            </p:cNvSpPr>
            <p:nvPr/>
          </p:nvSpPr>
          <p:spPr bwMode="auto">
            <a:xfrm>
              <a:off x="2932369" y="3407101"/>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1" name="Oval 2605"/>
            <p:cNvSpPr>
              <a:spLocks noChangeArrowheads="1"/>
            </p:cNvSpPr>
            <p:nvPr/>
          </p:nvSpPr>
          <p:spPr bwMode="auto">
            <a:xfrm>
              <a:off x="3015198" y="348993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2" name="Oval 2606"/>
            <p:cNvSpPr>
              <a:spLocks noChangeArrowheads="1"/>
            </p:cNvSpPr>
            <p:nvPr/>
          </p:nvSpPr>
          <p:spPr bwMode="auto">
            <a:xfrm>
              <a:off x="3120965" y="3595696"/>
              <a:ext cx="52246" cy="535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3" name="Oval 2607"/>
            <p:cNvSpPr>
              <a:spLocks noChangeArrowheads="1"/>
            </p:cNvSpPr>
            <p:nvPr/>
          </p:nvSpPr>
          <p:spPr bwMode="auto">
            <a:xfrm>
              <a:off x="3301914"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4" name="Oval 2608"/>
            <p:cNvSpPr>
              <a:spLocks noChangeArrowheads="1"/>
            </p:cNvSpPr>
            <p:nvPr/>
          </p:nvSpPr>
          <p:spPr bwMode="auto">
            <a:xfrm>
              <a:off x="3397486"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5" name="Oval 2609"/>
            <p:cNvSpPr>
              <a:spLocks noChangeArrowheads="1"/>
            </p:cNvSpPr>
            <p:nvPr/>
          </p:nvSpPr>
          <p:spPr bwMode="auto">
            <a:xfrm>
              <a:off x="3493058"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6" name="Oval 2610"/>
            <p:cNvSpPr>
              <a:spLocks noChangeArrowheads="1"/>
            </p:cNvSpPr>
            <p:nvPr/>
          </p:nvSpPr>
          <p:spPr bwMode="auto">
            <a:xfrm>
              <a:off x="358990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7" name="Oval 2611"/>
            <p:cNvSpPr>
              <a:spLocks noChangeArrowheads="1"/>
            </p:cNvSpPr>
            <p:nvPr/>
          </p:nvSpPr>
          <p:spPr bwMode="auto">
            <a:xfrm>
              <a:off x="3206342"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8" name="Oval 2612"/>
            <p:cNvSpPr>
              <a:spLocks noChangeArrowheads="1"/>
            </p:cNvSpPr>
            <p:nvPr/>
          </p:nvSpPr>
          <p:spPr bwMode="auto">
            <a:xfrm>
              <a:off x="3301914"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9" name="Oval 2613"/>
            <p:cNvSpPr>
              <a:spLocks noChangeArrowheads="1"/>
            </p:cNvSpPr>
            <p:nvPr/>
          </p:nvSpPr>
          <p:spPr bwMode="auto">
            <a:xfrm>
              <a:off x="3397486"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0" name="Oval 2614"/>
            <p:cNvSpPr>
              <a:spLocks noChangeArrowheads="1"/>
            </p:cNvSpPr>
            <p:nvPr/>
          </p:nvSpPr>
          <p:spPr bwMode="auto">
            <a:xfrm>
              <a:off x="3493058"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1" name="Oval 2615"/>
            <p:cNvSpPr>
              <a:spLocks noChangeArrowheads="1"/>
            </p:cNvSpPr>
            <p:nvPr/>
          </p:nvSpPr>
          <p:spPr bwMode="auto">
            <a:xfrm>
              <a:off x="358990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2" name="Oval 2616"/>
            <p:cNvSpPr>
              <a:spLocks noChangeArrowheads="1"/>
            </p:cNvSpPr>
            <p:nvPr/>
          </p:nvSpPr>
          <p:spPr bwMode="auto">
            <a:xfrm>
              <a:off x="368547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3" name="Oval 2617"/>
            <p:cNvSpPr>
              <a:spLocks noChangeArrowheads="1"/>
            </p:cNvSpPr>
            <p:nvPr/>
          </p:nvSpPr>
          <p:spPr bwMode="auto">
            <a:xfrm>
              <a:off x="3781049"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4" name="Oval 2618"/>
            <p:cNvSpPr>
              <a:spLocks noChangeArrowheads="1"/>
            </p:cNvSpPr>
            <p:nvPr/>
          </p:nvSpPr>
          <p:spPr bwMode="auto">
            <a:xfrm>
              <a:off x="3206342"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5" name="Oval 2619"/>
            <p:cNvSpPr>
              <a:spLocks noChangeArrowheads="1"/>
            </p:cNvSpPr>
            <p:nvPr/>
          </p:nvSpPr>
          <p:spPr bwMode="auto">
            <a:xfrm>
              <a:off x="3301914"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6" name="Oval 2620"/>
            <p:cNvSpPr>
              <a:spLocks noChangeArrowheads="1"/>
            </p:cNvSpPr>
            <p:nvPr/>
          </p:nvSpPr>
          <p:spPr bwMode="auto">
            <a:xfrm>
              <a:off x="3397486" y="377792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7" name="Oval 2621"/>
            <p:cNvSpPr>
              <a:spLocks noChangeArrowheads="1"/>
            </p:cNvSpPr>
            <p:nvPr/>
          </p:nvSpPr>
          <p:spPr bwMode="auto">
            <a:xfrm>
              <a:off x="3493058" y="377792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8" name="Oval 2622"/>
            <p:cNvSpPr>
              <a:spLocks noChangeArrowheads="1"/>
            </p:cNvSpPr>
            <p:nvPr/>
          </p:nvSpPr>
          <p:spPr bwMode="auto">
            <a:xfrm>
              <a:off x="3589905"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9" name="Oval 2623"/>
            <p:cNvSpPr>
              <a:spLocks noChangeArrowheads="1"/>
            </p:cNvSpPr>
            <p:nvPr/>
          </p:nvSpPr>
          <p:spPr bwMode="auto">
            <a:xfrm>
              <a:off x="3685477"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0" name="Oval 2624"/>
            <p:cNvSpPr>
              <a:spLocks noChangeArrowheads="1"/>
            </p:cNvSpPr>
            <p:nvPr/>
          </p:nvSpPr>
          <p:spPr bwMode="auto">
            <a:xfrm>
              <a:off x="3781049"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1" name="Oval 2625"/>
            <p:cNvSpPr>
              <a:spLocks noChangeArrowheads="1"/>
            </p:cNvSpPr>
            <p:nvPr/>
          </p:nvSpPr>
          <p:spPr bwMode="auto">
            <a:xfrm>
              <a:off x="3131159" y="3894518"/>
              <a:ext cx="30583" cy="3058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2" name="Oval 2626"/>
            <p:cNvSpPr>
              <a:spLocks noChangeArrowheads="1"/>
            </p:cNvSpPr>
            <p:nvPr/>
          </p:nvSpPr>
          <p:spPr bwMode="auto">
            <a:xfrm>
              <a:off x="3206342"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3" name="Oval 2627"/>
            <p:cNvSpPr>
              <a:spLocks noChangeArrowheads="1"/>
            </p:cNvSpPr>
            <p:nvPr/>
          </p:nvSpPr>
          <p:spPr bwMode="auto">
            <a:xfrm>
              <a:off x="3301914"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4" name="Oval 2628"/>
            <p:cNvSpPr>
              <a:spLocks noChangeArrowheads="1"/>
            </p:cNvSpPr>
            <p:nvPr/>
          </p:nvSpPr>
          <p:spPr bwMode="auto">
            <a:xfrm>
              <a:off x="3397486"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5" name="Oval 2629"/>
            <p:cNvSpPr>
              <a:spLocks noChangeArrowheads="1"/>
            </p:cNvSpPr>
            <p:nvPr/>
          </p:nvSpPr>
          <p:spPr bwMode="auto">
            <a:xfrm>
              <a:off x="3493058"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6" name="Oval 2630"/>
            <p:cNvSpPr>
              <a:spLocks noChangeArrowheads="1"/>
            </p:cNvSpPr>
            <p:nvPr/>
          </p:nvSpPr>
          <p:spPr bwMode="auto">
            <a:xfrm>
              <a:off x="3589905"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7" name="Oval 2631"/>
            <p:cNvSpPr>
              <a:spLocks noChangeArrowheads="1"/>
            </p:cNvSpPr>
            <p:nvPr/>
          </p:nvSpPr>
          <p:spPr bwMode="auto">
            <a:xfrm>
              <a:off x="3685477"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8" name="Oval 2632"/>
            <p:cNvSpPr>
              <a:spLocks noChangeArrowheads="1"/>
            </p:cNvSpPr>
            <p:nvPr/>
          </p:nvSpPr>
          <p:spPr bwMode="auto">
            <a:xfrm>
              <a:off x="3781049"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9" name="Oval 2633"/>
            <p:cNvSpPr>
              <a:spLocks noChangeArrowheads="1"/>
            </p:cNvSpPr>
            <p:nvPr/>
          </p:nvSpPr>
          <p:spPr bwMode="auto">
            <a:xfrm>
              <a:off x="3876621"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0" name="Oval 2634"/>
            <p:cNvSpPr>
              <a:spLocks noChangeArrowheads="1"/>
            </p:cNvSpPr>
            <p:nvPr/>
          </p:nvSpPr>
          <p:spPr bwMode="auto">
            <a:xfrm>
              <a:off x="3972193"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1" name="Oval 2635"/>
            <p:cNvSpPr>
              <a:spLocks noChangeArrowheads="1"/>
            </p:cNvSpPr>
            <p:nvPr/>
          </p:nvSpPr>
          <p:spPr bwMode="auto">
            <a:xfrm>
              <a:off x="3123513" y="3982445"/>
              <a:ext cx="47149"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2" name="Oval 2636"/>
            <p:cNvSpPr>
              <a:spLocks noChangeArrowheads="1"/>
            </p:cNvSpPr>
            <p:nvPr/>
          </p:nvSpPr>
          <p:spPr bwMode="auto">
            <a:xfrm>
              <a:off x="3206342"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3" name="Oval 2637"/>
            <p:cNvSpPr>
              <a:spLocks noChangeArrowheads="1"/>
            </p:cNvSpPr>
            <p:nvPr/>
          </p:nvSpPr>
          <p:spPr bwMode="auto">
            <a:xfrm>
              <a:off x="3301914"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4" name="Oval 2638"/>
            <p:cNvSpPr>
              <a:spLocks noChangeArrowheads="1"/>
            </p:cNvSpPr>
            <p:nvPr/>
          </p:nvSpPr>
          <p:spPr bwMode="auto">
            <a:xfrm>
              <a:off x="3397486"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5" name="Oval 2639"/>
            <p:cNvSpPr>
              <a:spLocks noChangeArrowheads="1"/>
            </p:cNvSpPr>
            <p:nvPr/>
          </p:nvSpPr>
          <p:spPr bwMode="auto">
            <a:xfrm>
              <a:off x="3493058"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6" name="Oval 2640"/>
            <p:cNvSpPr>
              <a:spLocks noChangeArrowheads="1"/>
            </p:cNvSpPr>
            <p:nvPr/>
          </p:nvSpPr>
          <p:spPr bwMode="auto">
            <a:xfrm>
              <a:off x="358990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7" name="Oval 2641"/>
            <p:cNvSpPr>
              <a:spLocks noChangeArrowheads="1"/>
            </p:cNvSpPr>
            <p:nvPr/>
          </p:nvSpPr>
          <p:spPr bwMode="auto">
            <a:xfrm>
              <a:off x="368547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8" name="Oval 2642"/>
            <p:cNvSpPr>
              <a:spLocks noChangeArrowheads="1"/>
            </p:cNvSpPr>
            <p:nvPr/>
          </p:nvSpPr>
          <p:spPr bwMode="auto">
            <a:xfrm>
              <a:off x="378104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9" name="Oval 2643"/>
            <p:cNvSpPr>
              <a:spLocks noChangeArrowheads="1"/>
            </p:cNvSpPr>
            <p:nvPr/>
          </p:nvSpPr>
          <p:spPr bwMode="auto">
            <a:xfrm>
              <a:off x="387662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0" name="Oval 2644"/>
            <p:cNvSpPr>
              <a:spLocks noChangeArrowheads="1"/>
            </p:cNvSpPr>
            <p:nvPr/>
          </p:nvSpPr>
          <p:spPr bwMode="auto">
            <a:xfrm>
              <a:off x="3972193"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1" name="Oval 2645"/>
            <p:cNvSpPr>
              <a:spLocks noChangeArrowheads="1"/>
            </p:cNvSpPr>
            <p:nvPr/>
          </p:nvSpPr>
          <p:spPr bwMode="auto">
            <a:xfrm>
              <a:off x="406903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2" name="Oval 2646"/>
            <p:cNvSpPr>
              <a:spLocks noChangeArrowheads="1"/>
            </p:cNvSpPr>
            <p:nvPr/>
          </p:nvSpPr>
          <p:spPr bwMode="auto">
            <a:xfrm>
              <a:off x="416461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3" name="Oval 2647"/>
            <p:cNvSpPr>
              <a:spLocks noChangeArrowheads="1"/>
            </p:cNvSpPr>
            <p:nvPr/>
          </p:nvSpPr>
          <p:spPr bwMode="auto">
            <a:xfrm>
              <a:off x="3206342"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4" name="Oval 2648"/>
            <p:cNvSpPr>
              <a:spLocks noChangeArrowheads="1"/>
            </p:cNvSpPr>
            <p:nvPr/>
          </p:nvSpPr>
          <p:spPr bwMode="auto">
            <a:xfrm>
              <a:off x="3301914"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5" name="Oval 2649"/>
            <p:cNvSpPr>
              <a:spLocks noChangeArrowheads="1"/>
            </p:cNvSpPr>
            <p:nvPr/>
          </p:nvSpPr>
          <p:spPr bwMode="auto">
            <a:xfrm>
              <a:off x="3397486"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6" name="Oval 2650"/>
            <p:cNvSpPr>
              <a:spLocks noChangeArrowheads="1"/>
            </p:cNvSpPr>
            <p:nvPr/>
          </p:nvSpPr>
          <p:spPr bwMode="auto">
            <a:xfrm>
              <a:off x="3493058"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7" name="Oval 2651"/>
            <p:cNvSpPr>
              <a:spLocks noChangeArrowheads="1"/>
            </p:cNvSpPr>
            <p:nvPr/>
          </p:nvSpPr>
          <p:spPr bwMode="auto">
            <a:xfrm>
              <a:off x="3589905"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8" name="Oval 2652"/>
            <p:cNvSpPr>
              <a:spLocks noChangeArrowheads="1"/>
            </p:cNvSpPr>
            <p:nvPr/>
          </p:nvSpPr>
          <p:spPr bwMode="auto">
            <a:xfrm>
              <a:off x="368547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9" name="Oval 2653"/>
            <p:cNvSpPr>
              <a:spLocks noChangeArrowheads="1"/>
            </p:cNvSpPr>
            <p:nvPr/>
          </p:nvSpPr>
          <p:spPr bwMode="auto">
            <a:xfrm>
              <a:off x="378104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0" name="Oval 2654"/>
            <p:cNvSpPr>
              <a:spLocks noChangeArrowheads="1"/>
            </p:cNvSpPr>
            <p:nvPr/>
          </p:nvSpPr>
          <p:spPr bwMode="auto">
            <a:xfrm>
              <a:off x="387662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1" name="Oval 2655"/>
            <p:cNvSpPr>
              <a:spLocks noChangeArrowheads="1"/>
            </p:cNvSpPr>
            <p:nvPr/>
          </p:nvSpPr>
          <p:spPr bwMode="auto">
            <a:xfrm>
              <a:off x="3972193"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2" name="Oval 2656"/>
            <p:cNvSpPr>
              <a:spLocks noChangeArrowheads="1"/>
            </p:cNvSpPr>
            <p:nvPr/>
          </p:nvSpPr>
          <p:spPr bwMode="auto">
            <a:xfrm>
              <a:off x="406903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3" name="Oval 2657"/>
            <p:cNvSpPr>
              <a:spLocks noChangeArrowheads="1"/>
            </p:cNvSpPr>
            <p:nvPr/>
          </p:nvSpPr>
          <p:spPr bwMode="auto">
            <a:xfrm>
              <a:off x="416461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4" name="Oval 2658"/>
            <p:cNvSpPr>
              <a:spLocks noChangeArrowheads="1"/>
            </p:cNvSpPr>
            <p:nvPr/>
          </p:nvSpPr>
          <p:spPr bwMode="auto">
            <a:xfrm>
              <a:off x="3301914"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5" name="Oval 2659"/>
            <p:cNvSpPr>
              <a:spLocks noChangeArrowheads="1"/>
            </p:cNvSpPr>
            <p:nvPr/>
          </p:nvSpPr>
          <p:spPr bwMode="auto">
            <a:xfrm>
              <a:off x="3397486"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6" name="Oval 2660"/>
            <p:cNvSpPr>
              <a:spLocks noChangeArrowheads="1"/>
            </p:cNvSpPr>
            <p:nvPr/>
          </p:nvSpPr>
          <p:spPr bwMode="auto">
            <a:xfrm>
              <a:off x="3493058"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7" name="Oval 2661"/>
            <p:cNvSpPr>
              <a:spLocks noChangeArrowheads="1"/>
            </p:cNvSpPr>
            <p:nvPr/>
          </p:nvSpPr>
          <p:spPr bwMode="auto">
            <a:xfrm>
              <a:off x="358990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8" name="Oval 2662"/>
            <p:cNvSpPr>
              <a:spLocks noChangeArrowheads="1"/>
            </p:cNvSpPr>
            <p:nvPr/>
          </p:nvSpPr>
          <p:spPr bwMode="auto">
            <a:xfrm>
              <a:off x="368547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9" name="Oval 2663"/>
            <p:cNvSpPr>
              <a:spLocks noChangeArrowheads="1"/>
            </p:cNvSpPr>
            <p:nvPr/>
          </p:nvSpPr>
          <p:spPr bwMode="auto">
            <a:xfrm>
              <a:off x="378104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0" name="Oval 2664"/>
            <p:cNvSpPr>
              <a:spLocks noChangeArrowheads="1"/>
            </p:cNvSpPr>
            <p:nvPr/>
          </p:nvSpPr>
          <p:spPr bwMode="auto">
            <a:xfrm>
              <a:off x="3876621"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1" name="Oval 2665"/>
            <p:cNvSpPr>
              <a:spLocks noChangeArrowheads="1"/>
            </p:cNvSpPr>
            <p:nvPr/>
          </p:nvSpPr>
          <p:spPr bwMode="auto">
            <a:xfrm>
              <a:off x="3972193"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2" name="Oval 2666"/>
            <p:cNvSpPr>
              <a:spLocks noChangeArrowheads="1"/>
            </p:cNvSpPr>
            <p:nvPr/>
          </p:nvSpPr>
          <p:spPr bwMode="auto">
            <a:xfrm>
              <a:off x="406903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3" name="Oval 2667"/>
            <p:cNvSpPr>
              <a:spLocks noChangeArrowheads="1"/>
            </p:cNvSpPr>
            <p:nvPr/>
          </p:nvSpPr>
          <p:spPr bwMode="auto">
            <a:xfrm>
              <a:off x="3397486"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4" name="Oval 2668"/>
            <p:cNvSpPr>
              <a:spLocks noChangeArrowheads="1"/>
            </p:cNvSpPr>
            <p:nvPr/>
          </p:nvSpPr>
          <p:spPr bwMode="auto">
            <a:xfrm>
              <a:off x="3493058"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5" name="Oval 2669"/>
            <p:cNvSpPr>
              <a:spLocks noChangeArrowheads="1"/>
            </p:cNvSpPr>
            <p:nvPr/>
          </p:nvSpPr>
          <p:spPr bwMode="auto">
            <a:xfrm>
              <a:off x="358990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6" name="Oval 2670"/>
            <p:cNvSpPr>
              <a:spLocks noChangeArrowheads="1"/>
            </p:cNvSpPr>
            <p:nvPr/>
          </p:nvSpPr>
          <p:spPr bwMode="auto">
            <a:xfrm>
              <a:off x="368547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7" name="Oval 2671"/>
            <p:cNvSpPr>
              <a:spLocks noChangeArrowheads="1"/>
            </p:cNvSpPr>
            <p:nvPr/>
          </p:nvSpPr>
          <p:spPr bwMode="auto">
            <a:xfrm>
              <a:off x="378104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8" name="Oval 2672"/>
            <p:cNvSpPr>
              <a:spLocks noChangeArrowheads="1"/>
            </p:cNvSpPr>
            <p:nvPr/>
          </p:nvSpPr>
          <p:spPr bwMode="auto">
            <a:xfrm>
              <a:off x="387662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9" name="Oval 2673"/>
            <p:cNvSpPr>
              <a:spLocks noChangeArrowheads="1"/>
            </p:cNvSpPr>
            <p:nvPr/>
          </p:nvSpPr>
          <p:spPr bwMode="auto">
            <a:xfrm>
              <a:off x="3972193"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0" name="Oval 2674"/>
            <p:cNvSpPr>
              <a:spLocks noChangeArrowheads="1"/>
            </p:cNvSpPr>
            <p:nvPr/>
          </p:nvSpPr>
          <p:spPr bwMode="auto">
            <a:xfrm>
              <a:off x="406903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1" name="Oval 2675"/>
            <p:cNvSpPr>
              <a:spLocks noChangeArrowheads="1"/>
            </p:cNvSpPr>
            <p:nvPr/>
          </p:nvSpPr>
          <p:spPr bwMode="auto">
            <a:xfrm>
              <a:off x="3397486"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2" name="Oval 2676"/>
            <p:cNvSpPr>
              <a:spLocks noChangeArrowheads="1"/>
            </p:cNvSpPr>
            <p:nvPr/>
          </p:nvSpPr>
          <p:spPr bwMode="auto">
            <a:xfrm>
              <a:off x="3493058"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3" name="Oval 2677"/>
            <p:cNvSpPr>
              <a:spLocks noChangeArrowheads="1"/>
            </p:cNvSpPr>
            <p:nvPr/>
          </p:nvSpPr>
          <p:spPr bwMode="auto">
            <a:xfrm>
              <a:off x="3589905"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4" name="Oval 2678"/>
            <p:cNvSpPr>
              <a:spLocks noChangeArrowheads="1"/>
            </p:cNvSpPr>
            <p:nvPr/>
          </p:nvSpPr>
          <p:spPr bwMode="auto">
            <a:xfrm>
              <a:off x="368547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5" name="Oval 2679"/>
            <p:cNvSpPr>
              <a:spLocks noChangeArrowheads="1"/>
            </p:cNvSpPr>
            <p:nvPr/>
          </p:nvSpPr>
          <p:spPr bwMode="auto">
            <a:xfrm>
              <a:off x="378104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6" name="Oval 2680"/>
            <p:cNvSpPr>
              <a:spLocks noChangeArrowheads="1"/>
            </p:cNvSpPr>
            <p:nvPr/>
          </p:nvSpPr>
          <p:spPr bwMode="auto">
            <a:xfrm>
              <a:off x="3876621"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7" name="Oval 2681"/>
            <p:cNvSpPr>
              <a:spLocks noChangeArrowheads="1"/>
            </p:cNvSpPr>
            <p:nvPr/>
          </p:nvSpPr>
          <p:spPr bwMode="auto">
            <a:xfrm>
              <a:off x="3972193"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8" name="Oval 2682"/>
            <p:cNvSpPr>
              <a:spLocks noChangeArrowheads="1"/>
            </p:cNvSpPr>
            <p:nvPr/>
          </p:nvSpPr>
          <p:spPr bwMode="auto">
            <a:xfrm>
              <a:off x="406903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9" name="Oval 2683"/>
            <p:cNvSpPr>
              <a:spLocks noChangeArrowheads="1"/>
            </p:cNvSpPr>
            <p:nvPr/>
          </p:nvSpPr>
          <p:spPr bwMode="auto">
            <a:xfrm>
              <a:off x="3397486"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0" name="Oval 2684"/>
            <p:cNvSpPr>
              <a:spLocks noChangeArrowheads="1"/>
            </p:cNvSpPr>
            <p:nvPr/>
          </p:nvSpPr>
          <p:spPr bwMode="auto">
            <a:xfrm>
              <a:off x="3493058"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1" name="Oval 2685"/>
            <p:cNvSpPr>
              <a:spLocks noChangeArrowheads="1"/>
            </p:cNvSpPr>
            <p:nvPr/>
          </p:nvSpPr>
          <p:spPr bwMode="auto">
            <a:xfrm>
              <a:off x="3589905"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2" name="Oval 2686"/>
            <p:cNvSpPr>
              <a:spLocks noChangeArrowheads="1"/>
            </p:cNvSpPr>
            <p:nvPr/>
          </p:nvSpPr>
          <p:spPr bwMode="auto">
            <a:xfrm>
              <a:off x="368547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3" name="Oval 2687"/>
            <p:cNvSpPr>
              <a:spLocks noChangeArrowheads="1"/>
            </p:cNvSpPr>
            <p:nvPr/>
          </p:nvSpPr>
          <p:spPr bwMode="auto">
            <a:xfrm>
              <a:off x="3781049"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4" name="Oval 2688"/>
            <p:cNvSpPr>
              <a:spLocks noChangeArrowheads="1"/>
            </p:cNvSpPr>
            <p:nvPr/>
          </p:nvSpPr>
          <p:spPr bwMode="auto">
            <a:xfrm>
              <a:off x="3876621"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5" name="Oval 2689"/>
            <p:cNvSpPr>
              <a:spLocks noChangeArrowheads="1"/>
            </p:cNvSpPr>
            <p:nvPr/>
          </p:nvSpPr>
          <p:spPr bwMode="auto">
            <a:xfrm>
              <a:off x="3397486"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6" name="Oval 2690"/>
            <p:cNvSpPr>
              <a:spLocks noChangeArrowheads="1"/>
            </p:cNvSpPr>
            <p:nvPr/>
          </p:nvSpPr>
          <p:spPr bwMode="auto">
            <a:xfrm>
              <a:off x="3493058"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7" name="Oval 2691"/>
            <p:cNvSpPr>
              <a:spLocks noChangeArrowheads="1"/>
            </p:cNvSpPr>
            <p:nvPr/>
          </p:nvSpPr>
          <p:spPr bwMode="auto">
            <a:xfrm>
              <a:off x="3589905"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8" name="Oval 2692"/>
            <p:cNvSpPr>
              <a:spLocks noChangeArrowheads="1"/>
            </p:cNvSpPr>
            <p:nvPr/>
          </p:nvSpPr>
          <p:spPr bwMode="auto">
            <a:xfrm>
              <a:off x="3685477"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9" name="Oval 2693"/>
            <p:cNvSpPr>
              <a:spLocks noChangeArrowheads="1"/>
            </p:cNvSpPr>
            <p:nvPr/>
          </p:nvSpPr>
          <p:spPr bwMode="auto">
            <a:xfrm>
              <a:off x="3781049"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0" name="Oval 2694"/>
            <p:cNvSpPr>
              <a:spLocks noChangeArrowheads="1"/>
            </p:cNvSpPr>
            <p:nvPr/>
          </p:nvSpPr>
          <p:spPr bwMode="auto">
            <a:xfrm>
              <a:off x="3876621"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1" name="Oval 2695"/>
            <p:cNvSpPr>
              <a:spLocks noChangeArrowheads="1"/>
            </p:cNvSpPr>
            <p:nvPr/>
          </p:nvSpPr>
          <p:spPr bwMode="auto">
            <a:xfrm>
              <a:off x="3397486"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2" name="Oval 2696"/>
            <p:cNvSpPr>
              <a:spLocks noChangeArrowheads="1"/>
            </p:cNvSpPr>
            <p:nvPr/>
          </p:nvSpPr>
          <p:spPr bwMode="auto">
            <a:xfrm>
              <a:off x="3493058"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3" name="Oval 2697"/>
            <p:cNvSpPr>
              <a:spLocks noChangeArrowheads="1"/>
            </p:cNvSpPr>
            <p:nvPr/>
          </p:nvSpPr>
          <p:spPr bwMode="auto">
            <a:xfrm>
              <a:off x="3589905"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4" name="Oval 2698"/>
            <p:cNvSpPr>
              <a:spLocks noChangeArrowheads="1"/>
            </p:cNvSpPr>
            <p:nvPr/>
          </p:nvSpPr>
          <p:spPr bwMode="auto">
            <a:xfrm>
              <a:off x="3685477"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5" name="Oval 2699"/>
            <p:cNvSpPr>
              <a:spLocks noChangeArrowheads="1"/>
            </p:cNvSpPr>
            <p:nvPr/>
          </p:nvSpPr>
          <p:spPr bwMode="auto">
            <a:xfrm>
              <a:off x="3781049"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6" name="Oval 2700"/>
            <p:cNvSpPr>
              <a:spLocks noChangeArrowheads="1"/>
            </p:cNvSpPr>
            <p:nvPr/>
          </p:nvSpPr>
          <p:spPr bwMode="auto">
            <a:xfrm>
              <a:off x="3397486" y="4735552"/>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7" name="Oval 2701"/>
            <p:cNvSpPr>
              <a:spLocks noChangeArrowheads="1"/>
            </p:cNvSpPr>
            <p:nvPr/>
          </p:nvSpPr>
          <p:spPr bwMode="auto">
            <a:xfrm>
              <a:off x="3493058" y="4735552"/>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8" name="Oval 2702"/>
            <p:cNvSpPr>
              <a:spLocks noChangeArrowheads="1"/>
            </p:cNvSpPr>
            <p:nvPr/>
          </p:nvSpPr>
          <p:spPr bwMode="auto">
            <a:xfrm>
              <a:off x="3589905"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9" name="Oval 2703"/>
            <p:cNvSpPr>
              <a:spLocks noChangeArrowheads="1"/>
            </p:cNvSpPr>
            <p:nvPr/>
          </p:nvSpPr>
          <p:spPr bwMode="auto">
            <a:xfrm>
              <a:off x="3301914" y="4832398"/>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0" name="Oval 2704"/>
            <p:cNvSpPr>
              <a:spLocks noChangeArrowheads="1"/>
            </p:cNvSpPr>
            <p:nvPr/>
          </p:nvSpPr>
          <p:spPr bwMode="auto">
            <a:xfrm>
              <a:off x="3397486"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1" name="Oval 2705"/>
            <p:cNvSpPr>
              <a:spLocks noChangeArrowheads="1"/>
            </p:cNvSpPr>
            <p:nvPr/>
          </p:nvSpPr>
          <p:spPr bwMode="auto">
            <a:xfrm>
              <a:off x="3493058"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2" name="Oval 2706"/>
            <p:cNvSpPr>
              <a:spLocks noChangeArrowheads="1"/>
            </p:cNvSpPr>
            <p:nvPr/>
          </p:nvSpPr>
          <p:spPr bwMode="auto">
            <a:xfrm>
              <a:off x="3312109" y="4938801"/>
              <a:ext cx="53520" cy="5224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3" name="Oval 2707"/>
            <p:cNvSpPr>
              <a:spLocks noChangeArrowheads="1"/>
            </p:cNvSpPr>
            <p:nvPr/>
          </p:nvSpPr>
          <p:spPr bwMode="auto">
            <a:xfrm>
              <a:off x="3397486" y="492860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4" name="Oval 2708"/>
            <p:cNvSpPr>
              <a:spLocks noChangeArrowheads="1"/>
            </p:cNvSpPr>
            <p:nvPr/>
          </p:nvSpPr>
          <p:spPr bwMode="auto">
            <a:xfrm>
              <a:off x="3493058" y="492860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5" name="Oval 2709"/>
            <p:cNvSpPr>
              <a:spLocks noChangeArrowheads="1"/>
            </p:cNvSpPr>
            <p:nvPr/>
          </p:nvSpPr>
          <p:spPr bwMode="auto">
            <a:xfrm>
              <a:off x="3301914" y="502417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6" name="Oval 2710"/>
            <p:cNvSpPr>
              <a:spLocks noChangeArrowheads="1"/>
            </p:cNvSpPr>
            <p:nvPr/>
          </p:nvSpPr>
          <p:spPr bwMode="auto">
            <a:xfrm>
              <a:off x="3397486" y="502417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7" name="Oval 2711"/>
            <p:cNvSpPr>
              <a:spLocks noChangeArrowheads="1"/>
            </p:cNvSpPr>
            <p:nvPr/>
          </p:nvSpPr>
          <p:spPr bwMode="auto">
            <a:xfrm>
              <a:off x="3301914" y="511975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8" name="Oval 2712"/>
            <p:cNvSpPr>
              <a:spLocks noChangeArrowheads="1"/>
            </p:cNvSpPr>
            <p:nvPr/>
          </p:nvSpPr>
          <p:spPr bwMode="auto">
            <a:xfrm>
              <a:off x="3397486" y="511975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9" name="Oval 2713"/>
            <p:cNvSpPr>
              <a:spLocks noChangeArrowheads="1"/>
            </p:cNvSpPr>
            <p:nvPr/>
          </p:nvSpPr>
          <p:spPr bwMode="auto">
            <a:xfrm>
              <a:off x="3305737" y="5219146"/>
              <a:ext cx="66263" cy="662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0" name="Oval 2714"/>
            <p:cNvSpPr>
              <a:spLocks noChangeArrowheads="1"/>
            </p:cNvSpPr>
            <p:nvPr/>
          </p:nvSpPr>
          <p:spPr bwMode="auto">
            <a:xfrm>
              <a:off x="3401309" y="5219146"/>
              <a:ext cx="66263" cy="662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1" name="Oval 2715"/>
            <p:cNvSpPr>
              <a:spLocks noChangeArrowheads="1"/>
            </p:cNvSpPr>
            <p:nvPr/>
          </p:nvSpPr>
          <p:spPr bwMode="auto">
            <a:xfrm>
              <a:off x="3397486" y="5310895"/>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352" name="Oval 1369"/>
          <p:cNvSpPr>
            <a:spLocks noChangeArrowheads="1"/>
          </p:cNvSpPr>
          <p:nvPr userDrawn="1"/>
        </p:nvSpPr>
        <p:spPr bwMode="auto">
          <a:xfrm>
            <a:off x="5505167"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3" name="Oval 1384"/>
          <p:cNvSpPr>
            <a:spLocks noChangeArrowheads="1"/>
          </p:cNvSpPr>
          <p:nvPr userDrawn="1"/>
        </p:nvSpPr>
        <p:spPr bwMode="auto">
          <a:xfrm>
            <a:off x="7133714" y="1573397"/>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4" name="Oval 1386"/>
          <p:cNvSpPr>
            <a:spLocks noChangeArrowheads="1"/>
          </p:cNvSpPr>
          <p:nvPr userDrawn="1"/>
        </p:nvSpPr>
        <p:spPr bwMode="auto">
          <a:xfrm>
            <a:off x="7324858" y="1573397"/>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5" name="Oval 1387"/>
          <p:cNvSpPr>
            <a:spLocks noChangeArrowheads="1"/>
          </p:cNvSpPr>
          <p:nvPr userDrawn="1"/>
        </p:nvSpPr>
        <p:spPr bwMode="auto">
          <a:xfrm>
            <a:off x="7421704" y="1573397"/>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6" name="Oval 1390"/>
          <p:cNvSpPr>
            <a:spLocks noChangeArrowheads="1"/>
          </p:cNvSpPr>
          <p:nvPr userDrawn="1"/>
        </p:nvSpPr>
        <p:spPr bwMode="auto">
          <a:xfrm>
            <a:off x="7803993" y="1573397"/>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7" name="Oval 1402"/>
          <p:cNvSpPr>
            <a:spLocks noChangeArrowheads="1"/>
          </p:cNvSpPr>
          <p:nvPr userDrawn="1"/>
        </p:nvSpPr>
        <p:spPr bwMode="auto">
          <a:xfrm>
            <a:off x="7324858" y="166896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8" name="Oval 1409"/>
          <p:cNvSpPr>
            <a:spLocks noChangeArrowheads="1"/>
          </p:cNvSpPr>
          <p:nvPr userDrawn="1"/>
        </p:nvSpPr>
        <p:spPr bwMode="auto">
          <a:xfrm>
            <a:off x="7900839" y="1668969"/>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9" name="Oval 1414"/>
          <p:cNvSpPr>
            <a:spLocks noChangeArrowheads="1"/>
          </p:cNvSpPr>
          <p:nvPr userDrawn="1"/>
        </p:nvSpPr>
        <p:spPr bwMode="auto">
          <a:xfrm>
            <a:off x="8378699" y="166896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0" name="Oval 1437"/>
          <p:cNvSpPr>
            <a:spLocks noChangeArrowheads="1"/>
          </p:cNvSpPr>
          <p:nvPr userDrawn="1"/>
        </p:nvSpPr>
        <p:spPr bwMode="auto">
          <a:xfrm>
            <a:off x="7708423" y="1764541"/>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1" name="Oval 1440"/>
          <p:cNvSpPr>
            <a:spLocks noChangeArrowheads="1"/>
          </p:cNvSpPr>
          <p:nvPr userDrawn="1"/>
        </p:nvSpPr>
        <p:spPr bwMode="auto">
          <a:xfrm>
            <a:off x="7996410" y="17645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2" name="Oval 1442"/>
          <p:cNvSpPr>
            <a:spLocks noChangeArrowheads="1"/>
          </p:cNvSpPr>
          <p:nvPr userDrawn="1"/>
        </p:nvSpPr>
        <p:spPr bwMode="auto">
          <a:xfrm>
            <a:off x="8187554" y="1764541"/>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3" name="Oval 1445"/>
          <p:cNvSpPr>
            <a:spLocks noChangeArrowheads="1"/>
          </p:cNvSpPr>
          <p:nvPr userDrawn="1"/>
        </p:nvSpPr>
        <p:spPr bwMode="auto">
          <a:xfrm>
            <a:off x="8475544" y="17645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4" name="Oval 1448"/>
          <p:cNvSpPr>
            <a:spLocks noChangeArrowheads="1"/>
          </p:cNvSpPr>
          <p:nvPr userDrawn="1"/>
        </p:nvSpPr>
        <p:spPr bwMode="auto">
          <a:xfrm>
            <a:off x="8762261" y="1764541"/>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5" name="Oval 1452"/>
          <p:cNvSpPr>
            <a:spLocks noChangeArrowheads="1"/>
          </p:cNvSpPr>
          <p:nvPr userDrawn="1"/>
        </p:nvSpPr>
        <p:spPr bwMode="auto">
          <a:xfrm>
            <a:off x="9145822" y="1764541"/>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6" name="Oval 1455"/>
          <p:cNvSpPr>
            <a:spLocks noChangeArrowheads="1"/>
          </p:cNvSpPr>
          <p:nvPr userDrawn="1"/>
        </p:nvSpPr>
        <p:spPr bwMode="auto">
          <a:xfrm>
            <a:off x="9432539" y="17645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7" name="Oval 1456"/>
          <p:cNvSpPr>
            <a:spLocks noChangeArrowheads="1"/>
          </p:cNvSpPr>
          <p:nvPr userDrawn="1"/>
        </p:nvSpPr>
        <p:spPr bwMode="auto">
          <a:xfrm>
            <a:off x="9529386" y="1764541"/>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8" name="Oval 1460"/>
          <p:cNvSpPr>
            <a:spLocks noChangeArrowheads="1"/>
          </p:cNvSpPr>
          <p:nvPr userDrawn="1"/>
        </p:nvSpPr>
        <p:spPr bwMode="auto">
          <a:xfrm>
            <a:off x="5793157" y="1860111"/>
            <a:ext cx="72635" cy="73272"/>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9" name="Oval 1464"/>
          <p:cNvSpPr>
            <a:spLocks noChangeArrowheads="1"/>
          </p:cNvSpPr>
          <p:nvPr userDrawn="1"/>
        </p:nvSpPr>
        <p:spPr bwMode="auto">
          <a:xfrm>
            <a:off x="6272291"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0" name="Oval 1470"/>
          <p:cNvSpPr>
            <a:spLocks noChangeArrowheads="1"/>
          </p:cNvSpPr>
          <p:nvPr userDrawn="1"/>
        </p:nvSpPr>
        <p:spPr bwMode="auto">
          <a:xfrm>
            <a:off x="6848272" y="1861387"/>
            <a:ext cx="70086" cy="70723"/>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1" name="Oval 1473"/>
          <p:cNvSpPr>
            <a:spLocks noChangeArrowheads="1"/>
          </p:cNvSpPr>
          <p:nvPr userDrawn="1"/>
        </p:nvSpPr>
        <p:spPr bwMode="auto">
          <a:xfrm>
            <a:off x="7133714" y="1860111"/>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2" name="Oval 1477"/>
          <p:cNvSpPr>
            <a:spLocks noChangeArrowheads="1"/>
          </p:cNvSpPr>
          <p:nvPr userDrawn="1"/>
        </p:nvSpPr>
        <p:spPr bwMode="auto">
          <a:xfrm>
            <a:off x="7517279" y="1860111"/>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3" name="Oval 1489"/>
          <p:cNvSpPr>
            <a:spLocks noChangeArrowheads="1"/>
          </p:cNvSpPr>
          <p:nvPr userDrawn="1"/>
        </p:nvSpPr>
        <p:spPr bwMode="auto">
          <a:xfrm>
            <a:off x="8666688"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4" name="Oval 1500"/>
          <p:cNvSpPr>
            <a:spLocks noChangeArrowheads="1"/>
          </p:cNvSpPr>
          <p:nvPr userDrawn="1"/>
        </p:nvSpPr>
        <p:spPr bwMode="auto">
          <a:xfrm>
            <a:off x="9720531" y="1860111"/>
            <a:ext cx="72635" cy="73272"/>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5" name="Oval 1505"/>
          <p:cNvSpPr>
            <a:spLocks noChangeArrowheads="1"/>
          </p:cNvSpPr>
          <p:nvPr userDrawn="1"/>
        </p:nvSpPr>
        <p:spPr bwMode="auto">
          <a:xfrm>
            <a:off x="5793157" y="195632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6" name="Oval 1521"/>
          <p:cNvSpPr>
            <a:spLocks noChangeArrowheads="1"/>
          </p:cNvSpPr>
          <p:nvPr userDrawn="1"/>
        </p:nvSpPr>
        <p:spPr bwMode="auto">
          <a:xfrm>
            <a:off x="7324858" y="1956323"/>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7" name="Oval 1526"/>
          <p:cNvSpPr>
            <a:spLocks noChangeArrowheads="1"/>
          </p:cNvSpPr>
          <p:nvPr userDrawn="1"/>
        </p:nvSpPr>
        <p:spPr bwMode="auto">
          <a:xfrm>
            <a:off x="7803993" y="1956323"/>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8" name="Oval 1530"/>
          <p:cNvSpPr>
            <a:spLocks noChangeArrowheads="1"/>
          </p:cNvSpPr>
          <p:nvPr userDrawn="1"/>
        </p:nvSpPr>
        <p:spPr bwMode="auto">
          <a:xfrm>
            <a:off x="8187554"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9" name="Oval 1532"/>
          <p:cNvSpPr>
            <a:spLocks noChangeArrowheads="1"/>
          </p:cNvSpPr>
          <p:nvPr userDrawn="1"/>
        </p:nvSpPr>
        <p:spPr bwMode="auto">
          <a:xfrm>
            <a:off x="8378699" y="1956323"/>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0" name="Oval 1535"/>
          <p:cNvSpPr>
            <a:spLocks noChangeArrowheads="1"/>
          </p:cNvSpPr>
          <p:nvPr userDrawn="1"/>
        </p:nvSpPr>
        <p:spPr bwMode="auto">
          <a:xfrm>
            <a:off x="8666688"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1" name="Oval 1537"/>
          <p:cNvSpPr>
            <a:spLocks noChangeArrowheads="1"/>
          </p:cNvSpPr>
          <p:nvPr userDrawn="1"/>
        </p:nvSpPr>
        <p:spPr bwMode="auto">
          <a:xfrm>
            <a:off x="8857833" y="1956323"/>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2" name="Oval 1542"/>
          <p:cNvSpPr>
            <a:spLocks noChangeArrowheads="1"/>
          </p:cNvSpPr>
          <p:nvPr userDrawn="1"/>
        </p:nvSpPr>
        <p:spPr bwMode="auto">
          <a:xfrm>
            <a:off x="9336966" y="195632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3" name="Oval 1545"/>
          <p:cNvSpPr>
            <a:spLocks noChangeArrowheads="1"/>
          </p:cNvSpPr>
          <p:nvPr userDrawn="1"/>
        </p:nvSpPr>
        <p:spPr bwMode="auto">
          <a:xfrm>
            <a:off x="5409597" y="205189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4" name="Oval 1551"/>
          <p:cNvSpPr>
            <a:spLocks noChangeArrowheads="1"/>
          </p:cNvSpPr>
          <p:nvPr userDrawn="1"/>
        </p:nvSpPr>
        <p:spPr bwMode="auto">
          <a:xfrm>
            <a:off x="6079876"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5" name="Oval 1557"/>
          <p:cNvSpPr>
            <a:spLocks noChangeArrowheads="1"/>
          </p:cNvSpPr>
          <p:nvPr userDrawn="1"/>
        </p:nvSpPr>
        <p:spPr bwMode="auto">
          <a:xfrm>
            <a:off x="6654579" y="2051890"/>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6" name="Oval 1561"/>
          <p:cNvSpPr>
            <a:spLocks noChangeArrowheads="1"/>
          </p:cNvSpPr>
          <p:nvPr userDrawn="1"/>
        </p:nvSpPr>
        <p:spPr bwMode="auto">
          <a:xfrm>
            <a:off x="7038145" y="2051890"/>
            <a:ext cx="72635" cy="73909"/>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7" name="Oval 1566"/>
          <p:cNvSpPr>
            <a:spLocks noChangeArrowheads="1"/>
          </p:cNvSpPr>
          <p:nvPr userDrawn="1"/>
        </p:nvSpPr>
        <p:spPr bwMode="auto">
          <a:xfrm>
            <a:off x="7421704" y="205189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8" name="Oval 1568"/>
          <p:cNvSpPr>
            <a:spLocks noChangeArrowheads="1"/>
          </p:cNvSpPr>
          <p:nvPr userDrawn="1"/>
        </p:nvSpPr>
        <p:spPr bwMode="auto">
          <a:xfrm>
            <a:off x="7612848" y="2051890"/>
            <a:ext cx="72635"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9" name="Oval 1577"/>
          <p:cNvSpPr>
            <a:spLocks noChangeArrowheads="1"/>
          </p:cNvSpPr>
          <p:nvPr userDrawn="1"/>
        </p:nvSpPr>
        <p:spPr bwMode="auto">
          <a:xfrm>
            <a:off x="8475544" y="205189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0" name="Oval 1583"/>
          <p:cNvSpPr>
            <a:spLocks noChangeArrowheads="1"/>
          </p:cNvSpPr>
          <p:nvPr userDrawn="1"/>
        </p:nvSpPr>
        <p:spPr bwMode="auto">
          <a:xfrm>
            <a:off x="9145822"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1" name="Oval 1592"/>
          <p:cNvSpPr>
            <a:spLocks noChangeArrowheads="1"/>
          </p:cNvSpPr>
          <p:nvPr userDrawn="1"/>
        </p:nvSpPr>
        <p:spPr bwMode="auto">
          <a:xfrm>
            <a:off x="5984301" y="2148741"/>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2" name="Oval 1597"/>
          <p:cNvSpPr>
            <a:spLocks noChangeArrowheads="1"/>
          </p:cNvSpPr>
          <p:nvPr userDrawn="1"/>
        </p:nvSpPr>
        <p:spPr bwMode="auto">
          <a:xfrm>
            <a:off x="6463435" y="21487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3" name="Oval 1600"/>
          <p:cNvSpPr>
            <a:spLocks noChangeArrowheads="1"/>
          </p:cNvSpPr>
          <p:nvPr userDrawn="1"/>
        </p:nvSpPr>
        <p:spPr bwMode="auto">
          <a:xfrm>
            <a:off x="6750152" y="21487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4" name="Oval 1606"/>
          <p:cNvSpPr>
            <a:spLocks noChangeArrowheads="1"/>
          </p:cNvSpPr>
          <p:nvPr userDrawn="1"/>
        </p:nvSpPr>
        <p:spPr bwMode="auto">
          <a:xfrm>
            <a:off x="7326135" y="21487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5" name="Oval 1611"/>
          <p:cNvSpPr>
            <a:spLocks noChangeArrowheads="1"/>
          </p:cNvSpPr>
          <p:nvPr userDrawn="1"/>
        </p:nvSpPr>
        <p:spPr bwMode="auto">
          <a:xfrm>
            <a:off x="7803993" y="21487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6" name="Oval 1624"/>
          <p:cNvSpPr>
            <a:spLocks noChangeArrowheads="1"/>
          </p:cNvSpPr>
          <p:nvPr userDrawn="1"/>
        </p:nvSpPr>
        <p:spPr bwMode="auto">
          <a:xfrm>
            <a:off x="5505167" y="2244313"/>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7" name="Oval 1626"/>
          <p:cNvSpPr>
            <a:spLocks noChangeArrowheads="1"/>
          </p:cNvSpPr>
          <p:nvPr userDrawn="1"/>
        </p:nvSpPr>
        <p:spPr bwMode="auto">
          <a:xfrm>
            <a:off x="5793157" y="224431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8" name="Oval 1630"/>
          <p:cNvSpPr>
            <a:spLocks noChangeArrowheads="1"/>
          </p:cNvSpPr>
          <p:nvPr userDrawn="1"/>
        </p:nvSpPr>
        <p:spPr bwMode="auto">
          <a:xfrm>
            <a:off x="6175446" y="2244313"/>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9" name="Oval 1632"/>
          <p:cNvSpPr>
            <a:spLocks noChangeArrowheads="1"/>
          </p:cNvSpPr>
          <p:nvPr userDrawn="1"/>
        </p:nvSpPr>
        <p:spPr bwMode="auto">
          <a:xfrm>
            <a:off x="6367866" y="2244313"/>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0" name="Oval 1640"/>
          <p:cNvSpPr>
            <a:spLocks noChangeArrowheads="1"/>
          </p:cNvSpPr>
          <p:nvPr userDrawn="1"/>
        </p:nvSpPr>
        <p:spPr bwMode="auto">
          <a:xfrm>
            <a:off x="7133714" y="224431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1" name="Oval 1644"/>
          <p:cNvSpPr>
            <a:spLocks noChangeArrowheads="1"/>
          </p:cNvSpPr>
          <p:nvPr userDrawn="1"/>
        </p:nvSpPr>
        <p:spPr bwMode="auto">
          <a:xfrm>
            <a:off x="7517279" y="224431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2" name="Oval 1649"/>
          <p:cNvSpPr>
            <a:spLocks noChangeArrowheads="1"/>
          </p:cNvSpPr>
          <p:nvPr userDrawn="1"/>
        </p:nvSpPr>
        <p:spPr bwMode="auto">
          <a:xfrm>
            <a:off x="8091983" y="2244313"/>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3" name="Oval 1652"/>
          <p:cNvSpPr>
            <a:spLocks noChangeArrowheads="1"/>
          </p:cNvSpPr>
          <p:nvPr userDrawn="1"/>
        </p:nvSpPr>
        <p:spPr bwMode="auto">
          <a:xfrm>
            <a:off x="8378699" y="2244313"/>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4" name="Oval 1653"/>
          <p:cNvSpPr>
            <a:spLocks noChangeArrowheads="1"/>
          </p:cNvSpPr>
          <p:nvPr userDrawn="1"/>
        </p:nvSpPr>
        <p:spPr bwMode="auto">
          <a:xfrm>
            <a:off x="8475544" y="2244313"/>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5" name="Oval 1654"/>
          <p:cNvSpPr>
            <a:spLocks noChangeArrowheads="1"/>
          </p:cNvSpPr>
          <p:nvPr userDrawn="1"/>
        </p:nvSpPr>
        <p:spPr bwMode="auto">
          <a:xfrm>
            <a:off x="8954678" y="2244313"/>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6" name="Oval 1665"/>
          <p:cNvSpPr>
            <a:spLocks noChangeArrowheads="1"/>
          </p:cNvSpPr>
          <p:nvPr userDrawn="1"/>
        </p:nvSpPr>
        <p:spPr bwMode="auto">
          <a:xfrm>
            <a:off x="5984301" y="233988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7" name="Oval 1674"/>
          <p:cNvSpPr>
            <a:spLocks noChangeArrowheads="1"/>
          </p:cNvSpPr>
          <p:nvPr userDrawn="1"/>
        </p:nvSpPr>
        <p:spPr bwMode="auto">
          <a:xfrm>
            <a:off x="6847001" y="2339885"/>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8" name="Oval 1677"/>
          <p:cNvSpPr>
            <a:spLocks noChangeArrowheads="1"/>
          </p:cNvSpPr>
          <p:nvPr userDrawn="1"/>
        </p:nvSpPr>
        <p:spPr bwMode="auto">
          <a:xfrm>
            <a:off x="7133714" y="2339885"/>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9" name="Oval 1679"/>
          <p:cNvSpPr>
            <a:spLocks noChangeArrowheads="1"/>
          </p:cNvSpPr>
          <p:nvPr userDrawn="1"/>
        </p:nvSpPr>
        <p:spPr bwMode="auto">
          <a:xfrm>
            <a:off x="7326135" y="2339885"/>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0" name="Oval 1700"/>
          <p:cNvSpPr>
            <a:spLocks noChangeArrowheads="1"/>
          </p:cNvSpPr>
          <p:nvPr userDrawn="1"/>
        </p:nvSpPr>
        <p:spPr bwMode="auto">
          <a:xfrm>
            <a:off x="6079876"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1" name="Oval 1702"/>
          <p:cNvSpPr>
            <a:spLocks noChangeArrowheads="1"/>
          </p:cNvSpPr>
          <p:nvPr userDrawn="1"/>
        </p:nvSpPr>
        <p:spPr bwMode="auto">
          <a:xfrm>
            <a:off x="6272291" y="2435457"/>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2" name="Oval 1705"/>
          <p:cNvSpPr>
            <a:spLocks noChangeArrowheads="1"/>
          </p:cNvSpPr>
          <p:nvPr userDrawn="1"/>
        </p:nvSpPr>
        <p:spPr bwMode="auto">
          <a:xfrm>
            <a:off x="6559010" y="243545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3" name="Oval 1713"/>
          <p:cNvSpPr>
            <a:spLocks noChangeArrowheads="1"/>
          </p:cNvSpPr>
          <p:nvPr userDrawn="1"/>
        </p:nvSpPr>
        <p:spPr bwMode="auto">
          <a:xfrm>
            <a:off x="7421704" y="243545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4" name="Oval 1715"/>
          <p:cNvSpPr>
            <a:spLocks noChangeArrowheads="1"/>
          </p:cNvSpPr>
          <p:nvPr userDrawn="1"/>
        </p:nvSpPr>
        <p:spPr bwMode="auto">
          <a:xfrm>
            <a:off x="7612848" y="2435457"/>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5" name="Oval 1717"/>
          <p:cNvSpPr>
            <a:spLocks noChangeArrowheads="1"/>
          </p:cNvSpPr>
          <p:nvPr userDrawn="1"/>
        </p:nvSpPr>
        <p:spPr bwMode="auto">
          <a:xfrm>
            <a:off x="8187554"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6" name="Oval 1724"/>
          <p:cNvSpPr>
            <a:spLocks noChangeArrowheads="1"/>
          </p:cNvSpPr>
          <p:nvPr userDrawn="1"/>
        </p:nvSpPr>
        <p:spPr bwMode="auto">
          <a:xfrm>
            <a:off x="5218453" y="2531029"/>
            <a:ext cx="72635" cy="72635"/>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1417" name="Oval 1726"/>
          <p:cNvSpPr>
            <a:spLocks noChangeArrowheads="1"/>
          </p:cNvSpPr>
          <p:nvPr userDrawn="1"/>
        </p:nvSpPr>
        <p:spPr bwMode="auto">
          <a:xfrm>
            <a:off x="5409597" y="253102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8" name="Oval 1729"/>
          <p:cNvSpPr>
            <a:spLocks noChangeArrowheads="1"/>
          </p:cNvSpPr>
          <p:nvPr userDrawn="1"/>
        </p:nvSpPr>
        <p:spPr bwMode="auto">
          <a:xfrm>
            <a:off x="5697587" y="2531029"/>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9" name="Oval 1730"/>
          <p:cNvSpPr>
            <a:spLocks noChangeArrowheads="1"/>
          </p:cNvSpPr>
          <p:nvPr userDrawn="1"/>
        </p:nvSpPr>
        <p:spPr bwMode="auto">
          <a:xfrm>
            <a:off x="5793157" y="2531029"/>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0" name="Oval 1740"/>
          <p:cNvSpPr>
            <a:spLocks noChangeArrowheads="1"/>
          </p:cNvSpPr>
          <p:nvPr userDrawn="1"/>
        </p:nvSpPr>
        <p:spPr bwMode="auto">
          <a:xfrm>
            <a:off x="6750152" y="2531029"/>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1" name="Oval 1748"/>
          <p:cNvSpPr>
            <a:spLocks noChangeArrowheads="1"/>
          </p:cNvSpPr>
          <p:nvPr userDrawn="1"/>
        </p:nvSpPr>
        <p:spPr bwMode="auto">
          <a:xfrm>
            <a:off x="8378699" y="2531029"/>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2" name="Oval 1749"/>
          <p:cNvSpPr>
            <a:spLocks noChangeArrowheads="1"/>
          </p:cNvSpPr>
          <p:nvPr userDrawn="1"/>
        </p:nvSpPr>
        <p:spPr bwMode="auto">
          <a:xfrm>
            <a:off x="8475544" y="2531029"/>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3" name="Oval 1766"/>
          <p:cNvSpPr>
            <a:spLocks noChangeArrowheads="1"/>
          </p:cNvSpPr>
          <p:nvPr userDrawn="1"/>
        </p:nvSpPr>
        <p:spPr bwMode="auto">
          <a:xfrm>
            <a:off x="4930462" y="2723447"/>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4" name="Oval 1778"/>
          <p:cNvSpPr>
            <a:spLocks noChangeArrowheads="1"/>
          </p:cNvSpPr>
          <p:nvPr userDrawn="1"/>
        </p:nvSpPr>
        <p:spPr bwMode="auto">
          <a:xfrm>
            <a:off x="6559010" y="272344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5" name="Oval 1779"/>
          <p:cNvSpPr>
            <a:spLocks noChangeArrowheads="1"/>
          </p:cNvSpPr>
          <p:nvPr userDrawn="1"/>
        </p:nvSpPr>
        <p:spPr bwMode="auto">
          <a:xfrm>
            <a:off x="6654580" y="272344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6" name="Oval 1788"/>
          <p:cNvSpPr>
            <a:spLocks noChangeArrowheads="1"/>
          </p:cNvSpPr>
          <p:nvPr userDrawn="1"/>
        </p:nvSpPr>
        <p:spPr bwMode="auto">
          <a:xfrm>
            <a:off x="5984301" y="28190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7" name="Oval 1799"/>
          <p:cNvSpPr>
            <a:spLocks noChangeArrowheads="1"/>
          </p:cNvSpPr>
          <p:nvPr userDrawn="1"/>
        </p:nvSpPr>
        <p:spPr bwMode="auto">
          <a:xfrm>
            <a:off x="5314023" y="2915228"/>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8" name="Oval 1807"/>
          <p:cNvSpPr>
            <a:spLocks noChangeArrowheads="1"/>
          </p:cNvSpPr>
          <p:nvPr userDrawn="1"/>
        </p:nvSpPr>
        <p:spPr bwMode="auto">
          <a:xfrm>
            <a:off x="6654580" y="2915228"/>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9" name="Oval 1811"/>
          <p:cNvSpPr>
            <a:spLocks noChangeArrowheads="1"/>
          </p:cNvSpPr>
          <p:nvPr userDrawn="1"/>
        </p:nvSpPr>
        <p:spPr bwMode="auto">
          <a:xfrm>
            <a:off x="5121606" y="3010800"/>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0" name="Oval 1820"/>
          <p:cNvSpPr>
            <a:spLocks noChangeArrowheads="1"/>
          </p:cNvSpPr>
          <p:nvPr userDrawn="1"/>
        </p:nvSpPr>
        <p:spPr bwMode="auto">
          <a:xfrm>
            <a:off x="6175446" y="3010800"/>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1" name="Oval 1824"/>
          <p:cNvSpPr>
            <a:spLocks noChangeArrowheads="1"/>
          </p:cNvSpPr>
          <p:nvPr userDrawn="1"/>
        </p:nvSpPr>
        <p:spPr bwMode="auto">
          <a:xfrm>
            <a:off x="6559010" y="3010800"/>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2" name="Oval 1838"/>
          <p:cNvSpPr>
            <a:spLocks noChangeArrowheads="1"/>
          </p:cNvSpPr>
          <p:nvPr userDrawn="1"/>
        </p:nvSpPr>
        <p:spPr bwMode="auto">
          <a:xfrm>
            <a:off x="5984301" y="310637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3" name="Oval 1846"/>
          <p:cNvSpPr>
            <a:spLocks noChangeArrowheads="1"/>
          </p:cNvSpPr>
          <p:nvPr userDrawn="1"/>
        </p:nvSpPr>
        <p:spPr bwMode="auto">
          <a:xfrm>
            <a:off x="4930462" y="32032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4" name="Oval 1848"/>
          <p:cNvSpPr>
            <a:spLocks noChangeArrowheads="1"/>
          </p:cNvSpPr>
          <p:nvPr userDrawn="1"/>
        </p:nvSpPr>
        <p:spPr bwMode="auto">
          <a:xfrm>
            <a:off x="5121606" y="3203219"/>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5" name="Oval 1850"/>
          <p:cNvSpPr>
            <a:spLocks noChangeArrowheads="1"/>
          </p:cNvSpPr>
          <p:nvPr userDrawn="1"/>
        </p:nvSpPr>
        <p:spPr bwMode="auto">
          <a:xfrm>
            <a:off x="5314023" y="32032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6" name="Oval 1854"/>
          <p:cNvSpPr>
            <a:spLocks noChangeArrowheads="1"/>
          </p:cNvSpPr>
          <p:nvPr userDrawn="1"/>
        </p:nvSpPr>
        <p:spPr bwMode="auto">
          <a:xfrm>
            <a:off x="5697587" y="32032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7" name="Oval 1878"/>
          <p:cNvSpPr>
            <a:spLocks noChangeArrowheads="1"/>
          </p:cNvSpPr>
          <p:nvPr userDrawn="1"/>
        </p:nvSpPr>
        <p:spPr bwMode="auto">
          <a:xfrm>
            <a:off x="6272291" y="329879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8" name="Oval 1885"/>
          <p:cNvSpPr>
            <a:spLocks noChangeArrowheads="1"/>
          </p:cNvSpPr>
          <p:nvPr userDrawn="1"/>
        </p:nvSpPr>
        <p:spPr bwMode="auto">
          <a:xfrm>
            <a:off x="5121606" y="3394363"/>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9" name="Oval 1889"/>
          <p:cNvSpPr>
            <a:spLocks noChangeArrowheads="1"/>
          </p:cNvSpPr>
          <p:nvPr userDrawn="1"/>
        </p:nvSpPr>
        <p:spPr bwMode="auto">
          <a:xfrm>
            <a:off x="5505167" y="339436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0" name="Oval 1899"/>
          <p:cNvSpPr>
            <a:spLocks noChangeArrowheads="1"/>
          </p:cNvSpPr>
          <p:nvPr userDrawn="1"/>
        </p:nvSpPr>
        <p:spPr bwMode="auto">
          <a:xfrm>
            <a:off x="4834889" y="34899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1" name="Oval 1901"/>
          <p:cNvSpPr>
            <a:spLocks noChangeArrowheads="1"/>
          </p:cNvSpPr>
          <p:nvPr userDrawn="1"/>
        </p:nvSpPr>
        <p:spPr bwMode="auto">
          <a:xfrm>
            <a:off x="5026034" y="3489935"/>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2" name="Oval 1904"/>
          <p:cNvSpPr>
            <a:spLocks noChangeArrowheads="1"/>
          </p:cNvSpPr>
          <p:nvPr userDrawn="1"/>
        </p:nvSpPr>
        <p:spPr bwMode="auto">
          <a:xfrm>
            <a:off x="5314023" y="3489935"/>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3" name="Oval 1909"/>
          <p:cNvSpPr>
            <a:spLocks noChangeArrowheads="1"/>
          </p:cNvSpPr>
          <p:nvPr userDrawn="1"/>
        </p:nvSpPr>
        <p:spPr bwMode="auto">
          <a:xfrm>
            <a:off x="5793157" y="34899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4" name="Oval 1910"/>
          <p:cNvSpPr>
            <a:spLocks noChangeArrowheads="1"/>
          </p:cNvSpPr>
          <p:nvPr userDrawn="1"/>
        </p:nvSpPr>
        <p:spPr bwMode="auto">
          <a:xfrm>
            <a:off x="5888731" y="348993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5" name="Oval 1918"/>
          <p:cNvSpPr>
            <a:spLocks noChangeArrowheads="1"/>
          </p:cNvSpPr>
          <p:nvPr userDrawn="1"/>
        </p:nvSpPr>
        <p:spPr bwMode="auto">
          <a:xfrm>
            <a:off x="5218453" y="3585506"/>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6" name="Oval 1922"/>
          <p:cNvSpPr>
            <a:spLocks noChangeArrowheads="1"/>
          </p:cNvSpPr>
          <p:nvPr userDrawn="1"/>
        </p:nvSpPr>
        <p:spPr bwMode="auto">
          <a:xfrm>
            <a:off x="5600740" y="3585506"/>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7" name="Oval 1927"/>
          <p:cNvSpPr>
            <a:spLocks noChangeArrowheads="1"/>
          </p:cNvSpPr>
          <p:nvPr userDrawn="1"/>
        </p:nvSpPr>
        <p:spPr bwMode="auto">
          <a:xfrm>
            <a:off x="6079876" y="3585506"/>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8" name="Oval 1934"/>
          <p:cNvSpPr>
            <a:spLocks noChangeArrowheads="1"/>
          </p:cNvSpPr>
          <p:nvPr userDrawn="1"/>
        </p:nvSpPr>
        <p:spPr bwMode="auto">
          <a:xfrm>
            <a:off x="5505167" y="3681076"/>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9" name="Oval 1938"/>
          <p:cNvSpPr>
            <a:spLocks noChangeArrowheads="1"/>
          </p:cNvSpPr>
          <p:nvPr userDrawn="1"/>
        </p:nvSpPr>
        <p:spPr bwMode="auto">
          <a:xfrm>
            <a:off x="5888731" y="3681076"/>
            <a:ext cx="72635" cy="73909"/>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0" name="Oval 1951"/>
          <p:cNvSpPr>
            <a:spLocks noChangeArrowheads="1"/>
          </p:cNvSpPr>
          <p:nvPr userDrawn="1"/>
        </p:nvSpPr>
        <p:spPr bwMode="auto">
          <a:xfrm>
            <a:off x="6175446" y="3777925"/>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1" name="Oval 1954"/>
          <p:cNvSpPr>
            <a:spLocks noChangeArrowheads="1"/>
          </p:cNvSpPr>
          <p:nvPr userDrawn="1"/>
        </p:nvSpPr>
        <p:spPr bwMode="auto">
          <a:xfrm>
            <a:off x="5600740" y="3873493"/>
            <a:ext cx="73908" cy="73272"/>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2" name="Oval 1958"/>
          <p:cNvSpPr>
            <a:spLocks noChangeArrowheads="1"/>
          </p:cNvSpPr>
          <p:nvPr userDrawn="1"/>
        </p:nvSpPr>
        <p:spPr bwMode="auto">
          <a:xfrm>
            <a:off x="5984301" y="3873493"/>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3" name="Oval 1964"/>
          <p:cNvSpPr>
            <a:spLocks noChangeArrowheads="1"/>
          </p:cNvSpPr>
          <p:nvPr userDrawn="1"/>
        </p:nvSpPr>
        <p:spPr bwMode="auto">
          <a:xfrm>
            <a:off x="5793157" y="3969706"/>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4" name="Oval 1968"/>
          <p:cNvSpPr>
            <a:spLocks noChangeArrowheads="1"/>
          </p:cNvSpPr>
          <p:nvPr userDrawn="1"/>
        </p:nvSpPr>
        <p:spPr bwMode="auto">
          <a:xfrm>
            <a:off x="5505167" y="4065278"/>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5" name="Oval 1971"/>
          <p:cNvSpPr>
            <a:spLocks noChangeArrowheads="1"/>
          </p:cNvSpPr>
          <p:nvPr userDrawn="1"/>
        </p:nvSpPr>
        <p:spPr bwMode="auto">
          <a:xfrm>
            <a:off x="5793157" y="406527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6" name="Oval 1981"/>
          <p:cNvSpPr>
            <a:spLocks noChangeArrowheads="1"/>
          </p:cNvSpPr>
          <p:nvPr userDrawn="1"/>
        </p:nvSpPr>
        <p:spPr bwMode="auto">
          <a:xfrm>
            <a:off x="5984301" y="4160850"/>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7" name="Oval 1987"/>
          <p:cNvSpPr>
            <a:spLocks noChangeArrowheads="1"/>
          </p:cNvSpPr>
          <p:nvPr userDrawn="1"/>
        </p:nvSpPr>
        <p:spPr bwMode="auto">
          <a:xfrm>
            <a:off x="5793157" y="425642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8" name="Oval 1992"/>
          <p:cNvSpPr>
            <a:spLocks noChangeArrowheads="1"/>
          </p:cNvSpPr>
          <p:nvPr userDrawn="1"/>
        </p:nvSpPr>
        <p:spPr bwMode="auto">
          <a:xfrm>
            <a:off x="5600740" y="4353268"/>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9" name="Oval 1997"/>
          <p:cNvSpPr>
            <a:spLocks noChangeArrowheads="1"/>
          </p:cNvSpPr>
          <p:nvPr userDrawn="1"/>
        </p:nvSpPr>
        <p:spPr bwMode="auto">
          <a:xfrm>
            <a:off x="6272291" y="435326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0" name="Oval 2002"/>
          <p:cNvSpPr>
            <a:spLocks noChangeArrowheads="1"/>
          </p:cNvSpPr>
          <p:nvPr userDrawn="1"/>
        </p:nvSpPr>
        <p:spPr bwMode="auto">
          <a:xfrm>
            <a:off x="5888731" y="4448840"/>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1" name="Oval 2004"/>
          <p:cNvSpPr>
            <a:spLocks noChangeArrowheads="1"/>
          </p:cNvSpPr>
          <p:nvPr userDrawn="1"/>
        </p:nvSpPr>
        <p:spPr bwMode="auto">
          <a:xfrm>
            <a:off x="5697587" y="4544412"/>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2" name="Oval 2014"/>
          <p:cNvSpPr>
            <a:spLocks noChangeArrowheads="1"/>
          </p:cNvSpPr>
          <p:nvPr userDrawn="1"/>
        </p:nvSpPr>
        <p:spPr bwMode="auto">
          <a:xfrm>
            <a:off x="7803993" y="243545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3" name="Oval 2029"/>
          <p:cNvSpPr>
            <a:spLocks noChangeArrowheads="1"/>
          </p:cNvSpPr>
          <p:nvPr userDrawn="1"/>
        </p:nvSpPr>
        <p:spPr bwMode="auto">
          <a:xfrm>
            <a:off x="7133714" y="2626597"/>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4" name="Oval 2032"/>
          <p:cNvSpPr>
            <a:spLocks noChangeArrowheads="1"/>
          </p:cNvSpPr>
          <p:nvPr userDrawn="1"/>
        </p:nvSpPr>
        <p:spPr bwMode="auto">
          <a:xfrm>
            <a:off x="7038145" y="2723447"/>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5" name="Oval 2040"/>
          <p:cNvSpPr>
            <a:spLocks noChangeArrowheads="1"/>
          </p:cNvSpPr>
          <p:nvPr userDrawn="1"/>
        </p:nvSpPr>
        <p:spPr bwMode="auto">
          <a:xfrm>
            <a:off x="6847001" y="2915228"/>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6" name="Oval 2050"/>
          <p:cNvSpPr>
            <a:spLocks noChangeArrowheads="1"/>
          </p:cNvSpPr>
          <p:nvPr userDrawn="1"/>
        </p:nvSpPr>
        <p:spPr bwMode="auto">
          <a:xfrm>
            <a:off x="7229286" y="3010800"/>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7" name="Oval 2059"/>
          <p:cNvSpPr>
            <a:spLocks noChangeArrowheads="1"/>
          </p:cNvSpPr>
          <p:nvPr userDrawn="1"/>
        </p:nvSpPr>
        <p:spPr bwMode="auto">
          <a:xfrm>
            <a:off x="7421704" y="2626597"/>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8" name="Oval 2066"/>
          <p:cNvSpPr>
            <a:spLocks noChangeArrowheads="1"/>
          </p:cNvSpPr>
          <p:nvPr userDrawn="1"/>
        </p:nvSpPr>
        <p:spPr bwMode="auto">
          <a:xfrm>
            <a:off x="8091983" y="2626597"/>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9" name="Oval 2072"/>
          <p:cNvSpPr>
            <a:spLocks noChangeArrowheads="1"/>
          </p:cNvSpPr>
          <p:nvPr userDrawn="1"/>
        </p:nvSpPr>
        <p:spPr bwMode="auto">
          <a:xfrm>
            <a:off x="7517279" y="272344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0" name="Oval 2075"/>
          <p:cNvSpPr>
            <a:spLocks noChangeArrowheads="1"/>
          </p:cNvSpPr>
          <p:nvPr userDrawn="1"/>
        </p:nvSpPr>
        <p:spPr bwMode="auto">
          <a:xfrm>
            <a:off x="7803993" y="272344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1" name="Oval 2088"/>
          <p:cNvSpPr>
            <a:spLocks noChangeArrowheads="1"/>
          </p:cNvSpPr>
          <p:nvPr userDrawn="1"/>
        </p:nvSpPr>
        <p:spPr bwMode="auto">
          <a:xfrm>
            <a:off x="7996410" y="2819019"/>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2" name="Oval 2092"/>
          <p:cNvSpPr>
            <a:spLocks noChangeArrowheads="1"/>
          </p:cNvSpPr>
          <p:nvPr userDrawn="1"/>
        </p:nvSpPr>
        <p:spPr bwMode="auto">
          <a:xfrm>
            <a:off x="7517279" y="2915228"/>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3" name="Oval 2094"/>
          <p:cNvSpPr>
            <a:spLocks noChangeArrowheads="1"/>
          </p:cNvSpPr>
          <p:nvPr userDrawn="1"/>
        </p:nvSpPr>
        <p:spPr bwMode="auto">
          <a:xfrm>
            <a:off x="7708423" y="2915228"/>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4" name="Oval 2100"/>
          <p:cNvSpPr>
            <a:spLocks noChangeArrowheads="1"/>
          </p:cNvSpPr>
          <p:nvPr userDrawn="1"/>
        </p:nvSpPr>
        <p:spPr bwMode="auto">
          <a:xfrm>
            <a:off x="7517279" y="3010800"/>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5" name="Oval 2104"/>
          <p:cNvSpPr>
            <a:spLocks noChangeArrowheads="1"/>
          </p:cNvSpPr>
          <p:nvPr userDrawn="1"/>
        </p:nvSpPr>
        <p:spPr bwMode="auto">
          <a:xfrm>
            <a:off x="7900839" y="3010800"/>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6" name="Oval 2121"/>
          <p:cNvSpPr>
            <a:spLocks noChangeArrowheads="1"/>
          </p:cNvSpPr>
          <p:nvPr userDrawn="1"/>
        </p:nvSpPr>
        <p:spPr bwMode="auto">
          <a:xfrm>
            <a:off x="7517279" y="3203219"/>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7" name="Oval 2124"/>
          <p:cNvSpPr>
            <a:spLocks noChangeArrowheads="1"/>
          </p:cNvSpPr>
          <p:nvPr userDrawn="1"/>
        </p:nvSpPr>
        <p:spPr bwMode="auto">
          <a:xfrm>
            <a:off x="7803993" y="320321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8" name="Oval 2130"/>
          <p:cNvSpPr>
            <a:spLocks noChangeArrowheads="1"/>
          </p:cNvSpPr>
          <p:nvPr userDrawn="1"/>
        </p:nvSpPr>
        <p:spPr bwMode="auto">
          <a:xfrm>
            <a:off x="7229286" y="3298791"/>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9" name="Oval 2138"/>
          <p:cNvSpPr>
            <a:spLocks noChangeArrowheads="1"/>
          </p:cNvSpPr>
          <p:nvPr userDrawn="1"/>
        </p:nvSpPr>
        <p:spPr bwMode="auto">
          <a:xfrm>
            <a:off x="7612848" y="339436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0" name="Oval 2148"/>
          <p:cNvSpPr>
            <a:spLocks noChangeArrowheads="1"/>
          </p:cNvSpPr>
          <p:nvPr userDrawn="1"/>
        </p:nvSpPr>
        <p:spPr bwMode="auto">
          <a:xfrm>
            <a:off x="8091983" y="32032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1" name="Oval 2157"/>
          <p:cNvSpPr>
            <a:spLocks noChangeArrowheads="1"/>
          </p:cNvSpPr>
          <p:nvPr userDrawn="1"/>
        </p:nvSpPr>
        <p:spPr bwMode="auto">
          <a:xfrm>
            <a:off x="7996410" y="3777925"/>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2" name="Oval 2164"/>
          <p:cNvSpPr>
            <a:spLocks noChangeArrowheads="1"/>
          </p:cNvSpPr>
          <p:nvPr userDrawn="1"/>
        </p:nvSpPr>
        <p:spPr bwMode="auto">
          <a:xfrm>
            <a:off x="8574944" y="3876042"/>
            <a:ext cx="64989" cy="66901"/>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3" name="Oval 2171"/>
          <p:cNvSpPr>
            <a:spLocks noChangeArrowheads="1"/>
          </p:cNvSpPr>
          <p:nvPr userDrawn="1"/>
        </p:nvSpPr>
        <p:spPr bwMode="auto">
          <a:xfrm>
            <a:off x="8283127" y="4256420"/>
            <a:ext cx="73908"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4" name="Oval 2173"/>
          <p:cNvSpPr>
            <a:spLocks noChangeArrowheads="1"/>
          </p:cNvSpPr>
          <p:nvPr userDrawn="1"/>
        </p:nvSpPr>
        <p:spPr bwMode="auto">
          <a:xfrm>
            <a:off x="8475544" y="425642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5" name="Oval 2175"/>
          <p:cNvSpPr>
            <a:spLocks noChangeArrowheads="1"/>
          </p:cNvSpPr>
          <p:nvPr userDrawn="1"/>
        </p:nvSpPr>
        <p:spPr bwMode="auto">
          <a:xfrm>
            <a:off x="8666688" y="4256420"/>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6" name="Oval 2180"/>
          <p:cNvSpPr>
            <a:spLocks noChangeArrowheads="1"/>
          </p:cNvSpPr>
          <p:nvPr userDrawn="1"/>
        </p:nvSpPr>
        <p:spPr bwMode="auto">
          <a:xfrm>
            <a:off x="8379973" y="4353268"/>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7" name="Oval 2185"/>
          <p:cNvSpPr>
            <a:spLocks noChangeArrowheads="1"/>
          </p:cNvSpPr>
          <p:nvPr userDrawn="1"/>
        </p:nvSpPr>
        <p:spPr bwMode="auto">
          <a:xfrm>
            <a:off x="7996410"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8" name="Oval 2192"/>
          <p:cNvSpPr>
            <a:spLocks noChangeArrowheads="1"/>
          </p:cNvSpPr>
          <p:nvPr userDrawn="1"/>
        </p:nvSpPr>
        <p:spPr bwMode="auto">
          <a:xfrm>
            <a:off x="8666688" y="4448840"/>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9" name="Oval 2193"/>
          <p:cNvSpPr>
            <a:spLocks noChangeArrowheads="1"/>
          </p:cNvSpPr>
          <p:nvPr userDrawn="1"/>
        </p:nvSpPr>
        <p:spPr bwMode="auto">
          <a:xfrm>
            <a:off x="8762261"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0" name="Oval 2197"/>
          <p:cNvSpPr>
            <a:spLocks noChangeArrowheads="1"/>
          </p:cNvSpPr>
          <p:nvPr userDrawn="1"/>
        </p:nvSpPr>
        <p:spPr bwMode="auto">
          <a:xfrm>
            <a:off x="8187554" y="4544412"/>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1" name="Oval 2199"/>
          <p:cNvSpPr>
            <a:spLocks noChangeArrowheads="1"/>
          </p:cNvSpPr>
          <p:nvPr userDrawn="1"/>
        </p:nvSpPr>
        <p:spPr bwMode="auto">
          <a:xfrm>
            <a:off x="8379973" y="4544412"/>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2" name="Oval 2201"/>
          <p:cNvSpPr>
            <a:spLocks noChangeArrowheads="1"/>
          </p:cNvSpPr>
          <p:nvPr userDrawn="1"/>
        </p:nvSpPr>
        <p:spPr bwMode="auto">
          <a:xfrm>
            <a:off x="8571117" y="4544412"/>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3" name="Oval 2207"/>
          <p:cNvSpPr>
            <a:spLocks noChangeArrowheads="1"/>
          </p:cNvSpPr>
          <p:nvPr userDrawn="1"/>
        </p:nvSpPr>
        <p:spPr bwMode="auto">
          <a:xfrm>
            <a:off x="8187554" y="4639984"/>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4" name="Oval 2215"/>
          <p:cNvSpPr>
            <a:spLocks noChangeArrowheads="1"/>
          </p:cNvSpPr>
          <p:nvPr userDrawn="1"/>
        </p:nvSpPr>
        <p:spPr bwMode="auto">
          <a:xfrm>
            <a:off x="8666688" y="4735552"/>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5" name="Oval 2222"/>
          <p:cNvSpPr>
            <a:spLocks noChangeArrowheads="1"/>
          </p:cNvSpPr>
          <p:nvPr userDrawn="1"/>
        </p:nvSpPr>
        <p:spPr bwMode="auto">
          <a:xfrm>
            <a:off x="3206346" y="109426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6" name="Oval 2239"/>
          <p:cNvSpPr>
            <a:spLocks noChangeArrowheads="1"/>
          </p:cNvSpPr>
          <p:nvPr userDrawn="1"/>
        </p:nvSpPr>
        <p:spPr bwMode="auto">
          <a:xfrm>
            <a:off x="3685480" y="118983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7" name="Oval 2242"/>
          <p:cNvSpPr>
            <a:spLocks noChangeArrowheads="1"/>
          </p:cNvSpPr>
          <p:nvPr userDrawn="1"/>
        </p:nvSpPr>
        <p:spPr bwMode="auto">
          <a:xfrm>
            <a:off x="3972193" y="11898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8" name="Oval 2254"/>
          <p:cNvSpPr>
            <a:spLocks noChangeArrowheads="1"/>
          </p:cNvSpPr>
          <p:nvPr userDrawn="1"/>
        </p:nvSpPr>
        <p:spPr bwMode="auto">
          <a:xfrm>
            <a:off x="3110770" y="1285407"/>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9" name="Oval 2258"/>
          <p:cNvSpPr>
            <a:spLocks noChangeArrowheads="1"/>
          </p:cNvSpPr>
          <p:nvPr userDrawn="1"/>
        </p:nvSpPr>
        <p:spPr bwMode="auto">
          <a:xfrm>
            <a:off x="3589905" y="128540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0" name="Oval 2264"/>
          <p:cNvSpPr>
            <a:spLocks noChangeArrowheads="1"/>
          </p:cNvSpPr>
          <p:nvPr userDrawn="1"/>
        </p:nvSpPr>
        <p:spPr bwMode="auto">
          <a:xfrm>
            <a:off x="4164611" y="1285407"/>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1" name="Oval 2278"/>
          <p:cNvSpPr>
            <a:spLocks noChangeArrowheads="1"/>
          </p:cNvSpPr>
          <p:nvPr userDrawn="1"/>
        </p:nvSpPr>
        <p:spPr bwMode="auto">
          <a:xfrm>
            <a:off x="3781049"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2" name="Oval 2285"/>
          <p:cNvSpPr>
            <a:spLocks noChangeArrowheads="1"/>
          </p:cNvSpPr>
          <p:nvPr userDrawn="1"/>
        </p:nvSpPr>
        <p:spPr bwMode="auto">
          <a:xfrm>
            <a:off x="4451328"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3" name="Oval 2292"/>
          <p:cNvSpPr>
            <a:spLocks noChangeArrowheads="1"/>
          </p:cNvSpPr>
          <p:nvPr userDrawn="1"/>
        </p:nvSpPr>
        <p:spPr bwMode="auto">
          <a:xfrm>
            <a:off x="2727211" y="147654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4" name="Oval 2294"/>
          <p:cNvSpPr>
            <a:spLocks noChangeArrowheads="1"/>
          </p:cNvSpPr>
          <p:nvPr userDrawn="1"/>
        </p:nvSpPr>
        <p:spPr bwMode="auto">
          <a:xfrm>
            <a:off x="3015202" y="1476547"/>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5" name="Oval 2297"/>
          <p:cNvSpPr>
            <a:spLocks noChangeArrowheads="1"/>
          </p:cNvSpPr>
          <p:nvPr userDrawn="1"/>
        </p:nvSpPr>
        <p:spPr bwMode="auto">
          <a:xfrm>
            <a:off x="3781049" y="147654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6" name="Oval 2302"/>
          <p:cNvSpPr>
            <a:spLocks noChangeArrowheads="1"/>
          </p:cNvSpPr>
          <p:nvPr userDrawn="1"/>
        </p:nvSpPr>
        <p:spPr bwMode="auto">
          <a:xfrm>
            <a:off x="4260184" y="1476547"/>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7" name="Oval 2319"/>
          <p:cNvSpPr>
            <a:spLocks noChangeArrowheads="1"/>
          </p:cNvSpPr>
          <p:nvPr userDrawn="1"/>
        </p:nvSpPr>
        <p:spPr bwMode="auto">
          <a:xfrm>
            <a:off x="4067766" y="1573397"/>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8" name="Oval 2331"/>
          <p:cNvSpPr>
            <a:spLocks noChangeArrowheads="1"/>
          </p:cNvSpPr>
          <p:nvPr userDrawn="1"/>
        </p:nvSpPr>
        <p:spPr bwMode="auto">
          <a:xfrm>
            <a:off x="3206346" y="1668969"/>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9" name="Oval 2338"/>
          <p:cNvSpPr>
            <a:spLocks noChangeArrowheads="1"/>
          </p:cNvSpPr>
          <p:nvPr userDrawn="1"/>
        </p:nvSpPr>
        <p:spPr bwMode="auto">
          <a:xfrm>
            <a:off x="4355755" y="1668969"/>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0" name="Oval 2344"/>
          <p:cNvSpPr>
            <a:spLocks noChangeArrowheads="1"/>
          </p:cNvSpPr>
          <p:nvPr userDrawn="1"/>
        </p:nvSpPr>
        <p:spPr bwMode="auto">
          <a:xfrm>
            <a:off x="1289807" y="1764541"/>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1" name="Oval 2351"/>
          <p:cNvSpPr>
            <a:spLocks noChangeArrowheads="1"/>
          </p:cNvSpPr>
          <p:nvPr userDrawn="1"/>
        </p:nvSpPr>
        <p:spPr bwMode="auto">
          <a:xfrm>
            <a:off x="1961358" y="1764541"/>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2" name="Oval 2366"/>
          <p:cNvSpPr>
            <a:spLocks noChangeArrowheads="1"/>
          </p:cNvSpPr>
          <p:nvPr userDrawn="1"/>
        </p:nvSpPr>
        <p:spPr bwMode="auto">
          <a:xfrm>
            <a:off x="4164611" y="1764541"/>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3" name="Oval 2374"/>
          <p:cNvSpPr>
            <a:spLocks noChangeArrowheads="1"/>
          </p:cNvSpPr>
          <p:nvPr userDrawn="1"/>
        </p:nvSpPr>
        <p:spPr bwMode="auto">
          <a:xfrm>
            <a:off x="1482224" y="1860111"/>
            <a:ext cx="72635" cy="73272"/>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4" name="Oval 2375"/>
          <p:cNvSpPr>
            <a:spLocks noChangeArrowheads="1"/>
          </p:cNvSpPr>
          <p:nvPr userDrawn="1"/>
        </p:nvSpPr>
        <p:spPr bwMode="auto">
          <a:xfrm>
            <a:off x="1577798" y="1860111"/>
            <a:ext cx="72635" cy="73272"/>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5" name="Oval 2378"/>
          <p:cNvSpPr>
            <a:spLocks noChangeArrowheads="1"/>
          </p:cNvSpPr>
          <p:nvPr userDrawn="1"/>
        </p:nvSpPr>
        <p:spPr bwMode="auto">
          <a:xfrm>
            <a:off x="1864514" y="1860111"/>
            <a:ext cx="73908" cy="73272"/>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6" name="Oval 2390"/>
          <p:cNvSpPr>
            <a:spLocks noChangeArrowheads="1"/>
          </p:cNvSpPr>
          <p:nvPr userDrawn="1"/>
        </p:nvSpPr>
        <p:spPr bwMode="auto">
          <a:xfrm>
            <a:off x="3015202"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7" name="Oval 2396"/>
          <p:cNvSpPr>
            <a:spLocks noChangeArrowheads="1"/>
          </p:cNvSpPr>
          <p:nvPr userDrawn="1"/>
        </p:nvSpPr>
        <p:spPr bwMode="auto">
          <a:xfrm>
            <a:off x="3972194" y="1860111"/>
            <a:ext cx="73908"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8" name="Oval 2409"/>
          <p:cNvSpPr>
            <a:spLocks noChangeArrowheads="1"/>
          </p:cNvSpPr>
          <p:nvPr userDrawn="1"/>
        </p:nvSpPr>
        <p:spPr bwMode="auto">
          <a:xfrm>
            <a:off x="2152502" y="195632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9" name="Oval 2414"/>
          <p:cNvSpPr>
            <a:spLocks noChangeArrowheads="1"/>
          </p:cNvSpPr>
          <p:nvPr userDrawn="1"/>
        </p:nvSpPr>
        <p:spPr bwMode="auto">
          <a:xfrm>
            <a:off x="2631636"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0" name="Oval 2416"/>
          <p:cNvSpPr>
            <a:spLocks noChangeArrowheads="1"/>
          </p:cNvSpPr>
          <p:nvPr userDrawn="1"/>
        </p:nvSpPr>
        <p:spPr bwMode="auto">
          <a:xfrm>
            <a:off x="2822780" y="1956323"/>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1" name="Oval 2419"/>
          <p:cNvSpPr>
            <a:spLocks noChangeArrowheads="1"/>
          </p:cNvSpPr>
          <p:nvPr userDrawn="1"/>
        </p:nvSpPr>
        <p:spPr bwMode="auto">
          <a:xfrm>
            <a:off x="3301915" y="195632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2" name="Oval 2422"/>
          <p:cNvSpPr>
            <a:spLocks noChangeArrowheads="1"/>
          </p:cNvSpPr>
          <p:nvPr userDrawn="1"/>
        </p:nvSpPr>
        <p:spPr bwMode="auto">
          <a:xfrm>
            <a:off x="3972194" y="1956323"/>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3" name="Oval 2426"/>
          <p:cNvSpPr>
            <a:spLocks noChangeArrowheads="1"/>
          </p:cNvSpPr>
          <p:nvPr userDrawn="1"/>
        </p:nvSpPr>
        <p:spPr bwMode="auto">
          <a:xfrm>
            <a:off x="1194234" y="2051890"/>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4" name="Oval 2429"/>
          <p:cNvSpPr>
            <a:spLocks noChangeArrowheads="1"/>
          </p:cNvSpPr>
          <p:nvPr userDrawn="1"/>
        </p:nvSpPr>
        <p:spPr bwMode="auto">
          <a:xfrm>
            <a:off x="1482224"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5" name="Oval 2430"/>
          <p:cNvSpPr>
            <a:spLocks noChangeArrowheads="1"/>
          </p:cNvSpPr>
          <p:nvPr userDrawn="1"/>
        </p:nvSpPr>
        <p:spPr bwMode="auto">
          <a:xfrm>
            <a:off x="1577798" y="205189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6" name="Oval 2433"/>
          <p:cNvSpPr>
            <a:spLocks noChangeArrowheads="1"/>
          </p:cNvSpPr>
          <p:nvPr userDrawn="1"/>
        </p:nvSpPr>
        <p:spPr bwMode="auto">
          <a:xfrm>
            <a:off x="1864514" y="2051890"/>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7" name="Oval 2435"/>
          <p:cNvSpPr>
            <a:spLocks noChangeArrowheads="1"/>
          </p:cNvSpPr>
          <p:nvPr userDrawn="1"/>
        </p:nvSpPr>
        <p:spPr bwMode="auto">
          <a:xfrm>
            <a:off x="2056932" y="2051890"/>
            <a:ext cx="72635"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8" name="Oval 2456"/>
          <p:cNvSpPr>
            <a:spLocks noChangeArrowheads="1"/>
          </p:cNvSpPr>
          <p:nvPr userDrawn="1"/>
        </p:nvSpPr>
        <p:spPr bwMode="auto">
          <a:xfrm>
            <a:off x="2536067" y="2148741"/>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9" name="Oval 2466"/>
          <p:cNvSpPr>
            <a:spLocks noChangeArrowheads="1"/>
          </p:cNvSpPr>
          <p:nvPr userDrawn="1"/>
        </p:nvSpPr>
        <p:spPr bwMode="auto">
          <a:xfrm>
            <a:off x="2056932" y="224431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0" name="Oval 2469"/>
          <p:cNvSpPr>
            <a:spLocks noChangeArrowheads="1"/>
          </p:cNvSpPr>
          <p:nvPr userDrawn="1"/>
        </p:nvSpPr>
        <p:spPr bwMode="auto">
          <a:xfrm>
            <a:off x="2343647" y="2244313"/>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1" name="Oval 2473"/>
          <p:cNvSpPr>
            <a:spLocks noChangeArrowheads="1"/>
          </p:cNvSpPr>
          <p:nvPr userDrawn="1"/>
        </p:nvSpPr>
        <p:spPr bwMode="auto">
          <a:xfrm>
            <a:off x="2727211" y="2244313"/>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2" name="Oval 2482"/>
          <p:cNvSpPr>
            <a:spLocks noChangeArrowheads="1"/>
          </p:cNvSpPr>
          <p:nvPr userDrawn="1"/>
        </p:nvSpPr>
        <p:spPr bwMode="auto">
          <a:xfrm>
            <a:off x="2248077" y="233988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3" name="Oval 2484"/>
          <p:cNvSpPr>
            <a:spLocks noChangeArrowheads="1"/>
          </p:cNvSpPr>
          <p:nvPr userDrawn="1"/>
        </p:nvSpPr>
        <p:spPr bwMode="auto">
          <a:xfrm>
            <a:off x="2439219" y="2339885"/>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4" name="Oval 2489"/>
          <p:cNvSpPr>
            <a:spLocks noChangeArrowheads="1"/>
          </p:cNvSpPr>
          <p:nvPr userDrawn="1"/>
        </p:nvSpPr>
        <p:spPr bwMode="auto">
          <a:xfrm>
            <a:off x="2918353" y="2339885"/>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5" name="Oval 2502"/>
          <p:cNvSpPr>
            <a:spLocks noChangeArrowheads="1"/>
          </p:cNvSpPr>
          <p:nvPr userDrawn="1"/>
        </p:nvSpPr>
        <p:spPr bwMode="auto">
          <a:xfrm>
            <a:off x="2631636" y="243545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6" name="Oval 2506"/>
          <p:cNvSpPr>
            <a:spLocks noChangeArrowheads="1"/>
          </p:cNvSpPr>
          <p:nvPr userDrawn="1"/>
        </p:nvSpPr>
        <p:spPr bwMode="auto">
          <a:xfrm>
            <a:off x="3015202" y="2435457"/>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7" name="Oval 2510"/>
          <p:cNvSpPr>
            <a:spLocks noChangeArrowheads="1"/>
          </p:cNvSpPr>
          <p:nvPr userDrawn="1"/>
        </p:nvSpPr>
        <p:spPr bwMode="auto">
          <a:xfrm>
            <a:off x="3397486"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8" name="Oval 2517"/>
          <p:cNvSpPr>
            <a:spLocks noChangeArrowheads="1"/>
          </p:cNvSpPr>
          <p:nvPr userDrawn="1"/>
        </p:nvSpPr>
        <p:spPr bwMode="auto">
          <a:xfrm>
            <a:off x="2440492" y="253102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9" name="Oval 2521"/>
          <p:cNvSpPr>
            <a:spLocks noChangeArrowheads="1"/>
          </p:cNvSpPr>
          <p:nvPr userDrawn="1"/>
        </p:nvSpPr>
        <p:spPr bwMode="auto">
          <a:xfrm>
            <a:off x="2822780" y="253102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0" name="Oval 2532"/>
          <p:cNvSpPr>
            <a:spLocks noChangeArrowheads="1"/>
          </p:cNvSpPr>
          <p:nvPr userDrawn="1"/>
        </p:nvSpPr>
        <p:spPr bwMode="auto">
          <a:xfrm>
            <a:off x="2248077" y="2626597"/>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1" name="Oval 2538"/>
          <p:cNvSpPr>
            <a:spLocks noChangeArrowheads="1"/>
          </p:cNvSpPr>
          <p:nvPr userDrawn="1"/>
        </p:nvSpPr>
        <p:spPr bwMode="auto">
          <a:xfrm>
            <a:off x="2822780" y="262659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2" name="Oval 2545"/>
          <p:cNvSpPr>
            <a:spLocks noChangeArrowheads="1"/>
          </p:cNvSpPr>
          <p:nvPr userDrawn="1"/>
        </p:nvSpPr>
        <p:spPr bwMode="auto">
          <a:xfrm>
            <a:off x="2056932" y="272344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3" name="Oval 2551"/>
          <p:cNvSpPr>
            <a:spLocks noChangeArrowheads="1"/>
          </p:cNvSpPr>
          <p:nvPr userDrawn="1"/>
        </p:nvSpPr>
        <p:spPr bwMode="auto">
          <a:xfrm>
            <a:off x="2631636" y="272344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4" name="Oval 2564"/>
          <p:cNvSpPr>
            <a:spLocks noChangeArrowheads="1"/>
          </p:cNvSpPr>
          <p:nvPr userDrawn="1"/>
        </p:nvSpPr>
        <p:spPr bwMode="auto">
          <a:xfrm>
            <a:off x="2631636" y="28190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5" name="Oval 2567"/>
          <p:cNvSpPr>
            <a:spLocks noChangeArrowheads="1"/>
          </p:cNvSpPr>
          <p:nvPr userDrawn="1"/>
        </p:nvSpPr>
        <p:spPr bwMode="auto">
          <a:xfrm>
            <a:off x="2918353" y="2819019"/>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6" name="Oval 2570"/>
          <p:cNvSpPr>
            <a:spLocks noChangeArrowheads="1"/>
          </p:cNvSpPr>
          <p:nvPr userDrawn="1"/>
        </p:nvSpPr>
        <p:spPr bwMode="auto">
          <a:xfrm>
            <a:off x="3110770" y="28190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7" name="Oval 2574"/>
          <p:cNvSpPr>
            <a:spLocks noChangeArrowheads="1"/>
          </p:cNvSpPr>
          <p:nvPr userDrawn="1"/>
        </p:nvSpPr>
        <p:spPr bwMode="auto">
          <a:xfrm>
            <a:off x="2440492" y="2915228"/>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8" name="Oval 2589"/>
          <p:cNvSpPr>
            <a:spLocks noChangeArrowheads="1"/>
          </p:cNvSpPr>
          <p:nvPr userDrawn="1"/>
        </p:nvSpPr>
        <p:spPr bwMode="auto">
          <a:xfrm>
            <a:off x="2822780" y="3010800"/>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9" name="Oval 2594"/>
          <p:cNvSpPr>
            <a:spLocks noChangeArrowheads="1"/>
          </p:cNvSpPr>
          <p:nvPr userDrawn="1"/>
        </p:nvSpPr>
        <p:spPr bwMode="auto">
          <a:xfrm>
            <a:off x="2631636" y="310637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0" name="Oval 2612"/>
          <p:cNvSpPr>
            <a:spLocks noChangeArrowheads="1"/>
          </p:cNvSpPr>
          <p:nvPr userDrawn="1"/>
        </p:nvSpPr>
        <p:spPr bwMode="auto">
          <a:xfrm>
            <a:off x="3301915" y="3681076"/>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1" name="Oval 2614"/>
          <p:cNvSpPr>
            <a:spLocks noChangeArrowheads="1"/>
          </p:cNvSpPr>
          <p:nvPr userDrawn="1"/>
        </p:nvSpPr>
        <p:spPr bwMode="auto">
          <a:xfrm>
            <a:off x="3493059" y="3681076"/>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2" name="Oval 2616"/>
          <p:cNvSpPr>
            <a:spLocks noChangeArrowheads="1"/>
          </p:cNvSpPr>
          <p:nvPr userDrawn="1"/>
        </p:nvSpPr>
        <p:spPr bwMode="auto">
          <a:xfrm>
            <a:off x="3685480" y="3681076"/>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3" name="Oval 2627"/>
          <p:cNvSpPr>
            <a:spLocks noChangeArrowheads="1"/>
          </p:cNvSpPr>
          <p:nvPr userDrawn="1"/>
        </p:nvSpPr>
        <p:spPr bwMode="auto">
          <a:xfrm>
            <a:off x="3301915" y="3873492"/>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4" name="Oval 2632"/>
          <p:cNvSpPr>
            <a:spLocks noChangeArrowheads="1"/>
          </p:cNvSpPr>
          <p:nvPr userDrawn="1"/>
        </p:nvSpPr>
        <p:spPr bwMode="auto">
          <a:xfrm>
            <a:off x="3781049" y="3873492"/>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5" name="Oval 2639"/>
          <p:cNvSpPr>
            <a:spLocks noChangeArrowheads="1"/>
          </p:cNvSpPr>
          <p:nvPr userDrawn="1"/>
        </p:nvSpPr>
        <p:spPr bwMode="auto">
          <a:xfrm>
            <a:off x="3493059" y="3969706"/>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6" name="Oval 2644"/>
          <p:cNvSpPr>
            <a:spLocks noChangeArrowheads="1"/>
          </p:cNvSpPr>
          <p:nvPr userDrawn="1"/>
        </p:nvSpPr>
        <p:spPr bwMode="auto">
          <a:xfrm>
            <a:off x="3972194" y="3969706"/>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7" name="Oval 2647"/>
          <p:cNvSpPr>
            <a:spLocks noChangeArrowheads="1"/>
          </p:cNvSpPr>
          <p:nvPr userDrawn="1"/>
        </p:nvSpPr>
        <p:spPr bwMode="auto">
          <a:xfrm>
            <a:off x="3206346" y="4065278"/>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8" name="Oval 2649"/>
          <p:cNvSpPr>
            <a:spLocks noChangeArrowheads="1"/>
          </p:cNvSpPr>
          <p:nvPr userDrawn="1"/>
        </p:nvSpPr>
        <p:spPr bwMode="auto">
          <a:xfrm>
            <a:off x="3397487" y="4065278"/>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9" name="Oval 2652"/>
          <p:cNvSpPr>
            <a:spLocks noChangeArrowheads="1"/>
          </p:cNvSpPr>
          <p:nvPr userDrawn="1"/>
        </p:nvSpPr>
        <p:spPr bwMode="auto">
          <a:xfrm>
            <a:off x="3685480" y="406527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0" name="Oval 2667"/>
          <p:cNvSpPr>
            <a:spLocks noChangeArrowheads="1"/>
          </p:cNvSpPr>
          <p:nvPr userDrawn="1"/>
        </p:nvSpPr>
        <p:spPr bwMode="auto">
          <a:xfrm>
            <a:off x="3397487" y="4256420"/>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1" name="Oval 2670"/>
          <p:cNvSpPr>
            <a:spLocks noChangeArrowheads="1"/>
          </p:cNvSpPr>
          <p:nvPr userDrawn="1"/>
        </p:nvSpPr>
        <p:spPr bwMode="auto">
          <a:xfrm>
            <a:off x="3685480" y="4256420"/>
            <a:ext cx="72635" cy="73909"/>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2" name="Oval 2671"/>
          <p:cNvSpPr>
            <a:spLocks noChangeArrowheads="1"/>
          </p:cNvSpPr>
          <p:nvPr userDrawn="1"/>
        </p:nvSpPr>
        <p:spPr bwMode="auto">
          <a:xfrm>
            <a:off x="3781049" y="425642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3" name="Oval 2685"/>
          <p:cNvSpPr>
            <a:spLocks noChangeArrowheads="1"/>
          </p:cNvSpPr>
          <p:nvPr userDrawn="1"/>
        </p:nvSpPr>
        <p:spPr bwMode="auto">
          <a:xfrm>
            <a:off x="3589905"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4" name="Oval 2693"/>
          <p:cNvSpPr>
            <a:spLocks noChangeArrowheads="1"/>
          </p:cNvSpPr>
          <p:nvPr userDrawn="1"/>
        </p:nvSpPr>
        <p:spPr bwMode="auto">
          <a:xfrm>
            <a:off x="3781049" y="4544412"/>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5" name="Oval 2695"/>
          <p:cNvSpPr>
            <a:spLocks noChangeArrowheads="1"/>
          </p:cNvSpPr>
          <p:nvPr userDrawn="1"/>
        </p:nvSpPr>
        <p:spPr bwMode="auto">
          <a:xfrm>
            <a:off x="3397487" y="4639984"/>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6" name="Oval 2702"/>
          <p:cNvSpPr>
            <a:spLocks noChangeArrowheads="1"/>
          </p:cNvSpPr>
          <p:nvPr userDrawn="1"/>
        </p:nvSpPr>
        <p:spPr bwMode="auto">
          <a:xfrm>
            <a:off x="3589905" y="4735552"/>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7" name="Oval 2704"/>
          <p:cNvSpPr>
            <a:spLocks noChangeArrowheads="1"/>
          </p:cNvSpPr>
          <p:nvPr userDrawn="1"/>
        </p:nvSpPr>
        <p:spPr bwMode="auto">
          <a:xfrm>
            <a:off x="3397487" y="4832398"/>
            <a:ext cx="73908" cy="73272"/>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8" name="Oval 2707"/>
          <p:cNvSpPr>
            <a:spLocks noChangeArrowheads="1"/>
          </p:cNvSpPr>
          <p:nvPr userDrawn="1"/>
        </p:nvSpPr>
        <p:spPr bwMode="auto">
          <a:xfrm>
            <a:off x="3397487" y="4928611"/>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9" name="Oval 2712"/>
          <p:cNvSpPr>
            <a:spLocks noChangeArrowheads="1"/>
          </p:cNvSpPr>
          <p:nvPr userDrawn="1"/>
        </p:nvSpPr>
        <p:spPr bwMode="auto">
          <a:xfrm>
            <a:off x="3397487" y="5119755"/>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570" name="Picture 2" descr="C:\Users\ndenic\Documents\Design Projects\Logos\SWIFT_Logo white.png"/>
          <p:cNvPicPr>
            <a:picLocks noChangeAspect="1" noChangeArrowheads="1"/>
          </p:cNvPicPr>
          <p:nvPr userDrawn="1"/>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94235" y="853067"/>
            <a:ext cx="534032" cy="534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47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16"/>
                                        </p:tgtEl>
                                        <p:attrNameLst>
                                          <p:attrName>style.visibility</p:attrName>
                                        </p:attrNameLst>
                                      </p:cBhvr>
                                      <p:to>
                                        <p:strVal val="visible"/>
                                      </p:to>
                                    </p:set>
                                    <p:animEffect transition="in" filter="fade">
                                      <p:cBhvr>
                                        <p:cTn id="11" dur="250"/>
                                        <p:tgtEl>
                                          <p:spTgt spid="1416"/>
                                        </p:tgtEl>
                                      </p:cBhvr>
                                    </p:animEffect>
                                  </p:childTnLst>
                                </p:cTn>
                              </p:par>
                            </p:childTnLst>
                          </p:cTn>
                        </p:par>
                        <p:par>
                          <p:cTn id="12" fill="hold">
                            <p:stCondLst>
                              <p:cond delay="750"/>
                            </p:stCondLst>
                            <p:childTnLst>
                              <p:par>
                                <p:cTn id="13" presetID="10" presetClass="entr" presetSubtype="0" fill="hold" grpId="0" nodeType="afterEffect">
                                  <p:stCondLst>
                                    <p:cond delay="0"/>
                                  </p:stCondLst>
                                  <p:childTnLst>
                                    <p:set>
                                      <p:cBhvr>
                                        <p:cTn id="14" dur="1" fill="hold">
                                          <p:stCondLst>
                                            <p:cond delay="0"/>
                                          </p:stCondLst>
                                        </p:cTn>
                                        <p:tgtEl>
                                          <p:spTgt spid="1352"/>
                                        </p:tgtEl>
                                        <p:attrNameLst>
                                          <p:attrName>style.visibility</p:attrName>
                                        </p:attrNameLst>
                                      </p:cBhvr>
                                      <p:to>
                                        <p:strVal val="visible"/>
                                      </p:to>
                                    </p:set>
                                    <p:animEffect transition="in" filter="fade">
                                      <p:cBhvr>
                                        <p:cTn id="15" dur="30"/>
                                        <p:tgtEl>
                                          <p:spTgt spid="1352"/>
                                        </p:tgtEl>
                                      </p:cBhvr>
                                    </p:animEffect>
                                  </p:childTnLst>
                                </p:cTn>
                              </p:par>
                            </p:childTnLst>
                          </p:cTn>
                        </p:par>
                        <p:par>
                          <p:cTn id="16" fill="hold">
                            <p:stCondLst>
                              <p:cond delay="780"/>
                            </p:stCondLst>
                            <p:childTnLst>
                              <p:par>
                                <p:cTn id="17" presetID="10" presetClass="entr" presetSubtype="0" fill="hold" grpId="0" nodeType="afterEffect">
                                  <p:stCondLst>
                                    <p:cond delay="0"/>
                                  </p:stCondLst>
                                  <p:childTnLst>
                                    <p:set>
                                      <p:cBhvr>
                                        <p:cTn id="18" dur="1" fill="hold">
                                          <p:stCondLst>
                                            <p:cond delay="0"/>
                                          </p:stCondLst>
                                        </p:cTn>
                                        <p:tgtEl>
                                          <p:spTgt spid="1537"/>
                                        </p:tgtEl>
                                        <p:attrNameLst>
                                          <p:attrName>style.visibility</p:attrName>
                                        </p:attrNameLst>
                                      </p:cBhvr>
                                      <p:to>
                                        <p:strVal val="visible"/>
                                      </p:to>
                                    </p:set>
                                    <p:animEffect transition="in" filter="fade">
                                      <p:cBhvr>
                                        <p:cTn id="19" dur="30"/>
                                        <p:tgtEl>
                                          <p:spTgt spid="1537"/>
                                        </p:tgtEl>
                                      </p:cBhvr>
                                    </p:animEffect>
                                  </p:childTnLst>
                                </p:cTn>
                              </p:par>
                            </p:childTnLst>
                          </p:cTn>
                        </p:par>
                        <p:par>
                          <p:cTn id="20" fill="hold">
                            <p:stCondLst>
                              <p:cond delay="810"/>
                            </p:stCondLst>
                            <p:childTnLst>
                              <p:par>
                                <p:cTn id="21" presetID="10" presetClass="entr" presetSubtype="0" fill="hold" grpId="0" nodeType="afterEffect">
                                  <p:stCondLst>
                                    <p:cond delay="0"/>
                                  </p:stCondLst>
                                  <p:childTnLst>
                                    <p:set>
                                      <p:cBhvr>
                                        <p:cTn id="22" dur="1" fill="hold">
                                          <p:stCondLst>
                                            <p:cond delay="0"/>
                                          </p:stCondLst>
                                        </p:cTn>
                                        <p:tgtEl>
                                          <p:spTgt spid="1535"/>
                                        </p:tgtEl>
                                        <p:attrNameLst>
                                          <p:attrName>style.visibility</p:attrName>
                                        </p:attrNameLst>
                                      </p:cBhvr>
                                      <p:to>
                                        <p:strVal val="visible"/>
                                      </p:to>
                                    </p:set>
                                    <p:animEffect transition="in" filter="fade">
                                      <p:cBhvr>
                                        <p:cTn id="23" dur="30"/>
                                        <p:tgtEl>
                                          <p:spTgt spid="1535"/>
                                        </p:tgtEl>
                                      </p:cBhvr>
                                    </p:animEffect>
                                  </p:childTnLst>
                                </p:cTn>
                              </p:par>
                            </p:childTnLst>
                          </p:cTn>
                        </p:par>
                        <p:par>
                          <p:cTn id="24" fill="hold">
                            <p:stCondLst>
                              <p:cond delay="840"/>
                            </p:stCondLst>
                            <p:childTnLst>
                              <p:par>
                                <p:cTn id="25" presetID="10" presetClass="entr" presetSubtype="0" fill="hold" grpId="0" nodeType="afterEffect">
                                  <p:stCondLst>
                                    <p:cond delay="0"/>
                                  </p:stCondLst>
                                  <p:childTnLst>
                                    <p:set>
                                      <p:cBhvr>
                                        <p:cTn id="26" dur="1" fill="hold">
                                          <p:stCondLst>
                                            <p:cond delay="0"/>
                                          </p:stCondLst>
                                        </p:cTn>
                                        <p:tgtEl>
                                          <p:spTgt spid="1353"/>
                                        </p:tgtEl>
                                        <p:attrNameLst>
                                          <p:attrName>style.visibility</p:attrName>
                                        </p:attrNameLst>
                                      </p:cBhvr>
                                      <p:to>
                                        <p:strVal val="visible"/>
                                      </p:to>
                                    </p:set>
                                    <p:animEffect transition="in" filter="fade">
                                      <p:cBhvr>
                                        <p:cTn id="27" dur="30"/>
                                        <p:tgtEl>
                                          <p:spTgt spid="1353"/>
                                        </p:tgtEl>
                                      </p:cBhvr>
                                    </p:animEffect>
                                  </p:childTnLst>
                                </p:cTn>
                              </p:par>
                            </p:childTnLst>
                          </p:cTn>
                        </p:par>
                        <p:par>
                          <p:cTn id="28" fill="hold">
                            <p:stCondLst>
                              <p:cond delay="870"/>
                            </p:stCondLst>
                            <p:childTnLst>
                              <p:par>
                                <p:cTn id="29" presetID="10" presetClass="entr" presetSubtype="0" fill="hold" grpId="0" nodeType="afterEffect">
                                  <p:stCondLst>
                                    <p:cond delay="0"/>
                                  </p:stCondLst>
                                  <p:childTnLst>
                                    <p:set>
                                      <p:cBhvr>
                                        <p:cTn id="30" dur="1" fill="hold">
                                          <p:stCondLst>
                                            <p:cond delay="0"/>
                                          </p:stCondLst>
                                        </p:cTn>
                                        <p:tgtEl>
                                          <p:spTgt spid="1355"/>
                                        </p:tgtEl>
                                        <p:attrNameLst>
                                          <p:attrName>style.visibility</p:attrName>
                                        </p:attrNameLst>
                                      </p:cBhvr>
                                      <p:to>
                                        <p:strVal val="visible"/>
                                      </p:to>
                                    </p:set>
                                    <p:animEffect transition="in" filter="fade">
                                      <p:cBhvr>
                                        <p:cTn id="31" dur="30"/>
                                        <p:tgtEl>
                                          <p:spTgt spid="1355"/>
                                        </p:tgtEl>
                                      </p:cBhvr>
                                    </p:animEffect>
                                  </p:childTnLst>
                                </p:cTn>
                              </p:par>
                            </p:childTnLst>
                          </p:cTn>
                        </p:par>
                        <p:par>
                          <p:cTn id="32" fill="hold">
                            <p:stCondLst>
                              <p:cond delay="900"/>
                            </p:stCondLst>
                            <p:childTnLst>
                              <p:par>
                                <p:cTn id="33" presetID="10" presetClass="entr" presetSubtype="0" fill="hold" grpId="0" nodeType="afterEffect">
                                  <p:stCondLst>
                                    <p:cond delay="0"/>
                                  </p:stCondLst>
                                  <p:childTnLst>
                                    <p:set>
                                      <p:cBhvr>
                                        <p:cTn id="34" dur="1" fill="hold">
                                          <p:stCondLst>
                                            <p:cond delay="0"/>
                                          </p:stCondLst>
                                        </p:cTn>
                                        <p:tgtEl>
                                          <p:spTgt spid="1356"/>
                                        </p:tgtEl>
                                        <p:attrNameLst>
                                          <p:attrName>style.visibility</p:attrName>
                                        </p:attrNameLst>
                                      </p:cBhvr>
                                      <p:to>
                                        <p:strVal val="visible"/>
                                      </p:to>
                                    </p:set>
                                    <p:animEffect transition="in" filter="fade">
                                      <p:cBhvr>
                                        <p:cTn id="35" dur="30"/>
                                        <p:tgtEl>
                                          <p:spTgt spid="1356"/>
                                        </p:tgtEl>
                                      </p:cBhvr>
                                    </p:animEffect>
                                  </p:childTnLst>
                                </p:cTn>
                              </p:par>
                            </p:childTnLst>
                          </p:cTn>
                        </p:par>
                        <p:par>
                          <p:cTn id="36" fill="hold">
                            <p:stCondLst>
                              <p:cond delay="930"/>
                            </p:stCondLst>
                            <p:childTnLst>
                              <p:par>
                                <p:cTn id="37" presetID="10" presetClass="entr" presetSubtype="0" fill="hold" grpId="0" nodeType="afterEffect">
                                  <p:stCondLst>
                                    <p:cond delay="0"/>
                                  </p:stCondLst>
                                  <p:childTnLst>
                                    <p:set>
                                      <p:cBhvr>
                                        <p:cTn id="38" dur="1" fill="hold">
                                          <p:stCondLst>
                                            <p:cond delay="0"/>
                                          </p:stCondLst>
                                        </p:cTn>
                                        <p:tgtEl>
                                          <p:spTgt spid="1357"/>
                                        </p:tgtEl>
                                        <p:attrNameLst>
                                          <p:attrName>style.visibility</p:attrName>
                                        </p:attrNameLst>
                                      </p:cBhvr>
                                      <p:to>
                                        <p:strVal val="visible"/>
                                      </p:to>
                                    </p:set>
                                    <p:animEffect transition="in" filter="fade">
                                      <p:cBhvr>
                                        <p:cTn id="39" dur="30"/>
                                        <p:tgtEl>
                                          <p:spTgt spid="1357"/>
                                        </p:tgtEl>
                                      </p:cBhvr>
                                    </p:animEffect>
                                  </p:childTnLst>
                                </p:cTn>
                              </p:par>
                            </p:childTnLst>
                          </p:cTn>
                        </p:par>
                        <p:par>
                          <p:cTn id="40" fill="hold">
                            <p:stCondLst>
                              <p:cond delay="960"/>
                            </p:stCondLst>
                            <p:childTnLst>
                              <p:par>
                                <p:cTn id="41" presetID="10" presetClass="entr" presetSubtype="0" fill="hold" grpId="0" nodeType="afterEffect">
                                  <p:stCondLst>
                                    <p:cond delay="0"/>
                                  </p:stCondLst>
                                  <p:childTnLst>
                                    <p:set>
                                      <p:cBhvr>
                                        <p:cTn id="42" dur="1" fill="hold">
                                          <p:stCondLst>
                                            <p:cond delay="0"/>
                                          </p:stCondLst>
                                        </p:cTn>
                                        <p:tgtEl>
                                          <p:spTgt spid="1359"/>
                                        </p:tgtEl>
                                        <p:attrNameLst>
                                          <p:attrName>style.visibility</p:attrName>
                                        </p:attrNameLst>
                                      </p:cBhvr>
                                      <p:to>
                                        <p:strVal val="visible"/>
                                      </p:to>
                                    </p:set>
                                    <p:animEffect transition="in" filter="fade">
                                      <p:cBhvr>
                                        <p:cTn id="43" dur="30"/>
                                        <p:tgtEl>
                                          <p:spTgt spid="1359"/>
                                        </p:tgtEl>
                                      </p:cBhvr>
                                    </p:animEffect>
                                  </p:childTnLst>
                                </p:cTn>
                              </p:par>
                            </p:childTnLst>
                          </p:cTn>
                        </p:par>
                        <p:par>
                          <p:cTn id="44" fill="hold">
                            <p:stCondLst>
                              <p:cond delay="990"/>
                            </p:stCondLst>
                            <p:childTnLst>
                              <p:par>
                                <p:cTn id="45" presetID="10" presetClass="entr" presetSubtype="0" fill="hold" grpId="0" nodeType="afterEffect">
                                  <p:stCondLst>
                                    <p:cond delay="0"/>
                                  </p:stCondLst>
                                  <p:childTnLst>
                                    <p:set>
                                      <p:cBhvr>
                                        <p:cTn id="46" dur="1" fill="hold">
                                          <p:stCondLst>
                                            <p:cond delay="0"/>
                                          </p:stCondLst>
                                        </p:cTn>
                                        <p:tgtEl>
                                          <p:spTgt spid="1532"/>
                                        </p:tgtEl>
                                        <p:attrNameLst>
                                          <p:attrName>style.visibility</p:attrName>
                                        </p:attrNameLst>
                                      </p:cBhvr>
                                      <p:to>
                                        <p:strVal val="visible"/>
                                      </p:to>
                                    </p:set>
                                    <p:animEffect transition="in" filter="fade">
                                      <p:cBhvr>
                                        <p:cTn id="47" dur="30"/>
                                        <p:tgtEl>
                                          <p:spTgt spid="1532"/>
                                        </p:tgtEl>
                                      </p:cBhvr>
                                    </p:animEffect>
                                  </p:childTnLst>
                                </p:cTn>
                              </p:par>
                            </p:childTnLst>
                          </p:cTn>
                        </p:par>
                        <p:par>
                          <p:cTn id="48" fill="hold">
                            <p:stCondLst>
                              <p:cond delay="1020"/>
                            </p:stCondLst>
                            <p:childTnLst>
                              <p:par>
                                <p:cTn id="49" presetID="10" presetClass="entr" presetSubtype="0" fill="hold" grpId="0" nodeType="afterEffect">
                                  <p:stCondLst>
                                    <p:cond delay="0"/>
                                  </p:stCondLst>
                                  <p:childTnLst>
                                    <p:set>
                                      <p:cBhvr>
                                        <p:cTn id="50" dur="1" fill="hold">
                                          <p:stCondLst>
                                            <p:cond delay="0"/>
                                          </p:stCondLst>
                                        </p:cTn>
                                        <p:tgtEl>
                                          <p:spTgt spid="1536"/>
                                        </p:tgtEl>
                                        <p:attrNameLst>
                                          <p:attrName>style.visibility</p:attrName>
                                        </p:attrNameLst>
                                      </p:cBhvr>
                                      <p:to>
                                        <p:strVal val="visible"/>
                                      </p:to>
                                    </p:set>
                                    <p:animEffect transition="in" filter="fade">
                                      <p:cBhvr>
                                        <p:cTn id="51" dur="30"/>
                                        <p:tgtEl>
                                          <p:spTgt spid="1536"/>
                                        </p:tgtEl>
                                      </p:cBhvr>
                                    </p:animEffect>
                                  </p:childTnLst>
                                </p:cTn>
                              </p:par>
                            </p:childTnLst>
                          </p:cTn>
                        </p:par>
                        <p:par>
                          <p:cTn id="52" fill="hold">
                            <p:stCondLst>
                              <p:cond delay="1050"/>
                            </p:stCondLst>
                            <p:childTnLst>
                              <p:par>
                                <p:cTn id="53" presetID="10" presetClass="entr" presetSubtype="0" fill="hold" grpId="0" nodeType="afterEffect">
                                  <p:stCondLst>
                                    <p:cond delay="0"/>
                                  </p:stCondLst>
                                  <p:childTnLst>
                                    <p:set>
                                      <p:cBhvr>
                                        <p:cTn id="54" dur="1" fill="hold">
                                          <p:stCondLst>
                                            <p:cond delay="0"/>
                                          </p:stCondLst>
                                        </p:cTn>
                                        <p:tgtEl>
                                          <p:spTgt spid="1360"/>
                                        </p:tgtEl>
                                        <p:attrNameLst>
                                          <p:attrName>style.visibility</p:attrName>
                                        </p:attrNameLst>
                                      </p:cBhvr>
                                      <p:to>
                                        <p:strVal val="visible"/>
                                      </p:to>
                                    </p:set>
                                    <p:animEffect transition="in" filter="fade">
                                      <p:cBhvr>
                                        <p:cTn id="55" dur="30"/>
                                        <p:tgtEl>
                                          <p:spTgt spid="1360"/>
                                        </p:tgtEl>
                                      </p:cBhvr>
                                    </p:animEffect>
                                  </p:childTnLst>
                                </p:cTn>
                              </p:par>
                            </p:childTnLst>
                          </p:cTn>
                        </p:par>
                        <p:par>
                          <p:cTn id="56" fill="hold">
                            <p:stCondLst>
                              <p:cond delay="1080"/>
                            </p:stCondLst>
                            <p:childTnLst>
                              <p:par>
                                <p:cTn id="57" presetID="10" presetClass="entr" presetSubtype="0" fill="hold" grpId="0" nodeType="afterEffect">
                                  <p:stCondLst>
                                    <p:cond delay="0"/>
                                  </p:stCondLst>
                                  <p:childTnLst>
                                    <p:set>
                                      <p:cBhvr>
                                        <p:cTn id="58" dur="1" fill="hold">
                                          <p:stCondLst>
                                            <p:cond delay="0"/>
                                          </p:stCondLst>
                                        </p:cTn>
                                        <p:tgtEl>
                                          <p:spTgt spid="1361"/>
                                        </p:tgtEl>
                                        <p:attrNameLst>
                                          <p:attrName>style.visibility</p:attrName>
                                        </p:attrNameLst>
                                      </p:cBhvr>
                                      <p:to>
                                        <p:strVal val="visible"/>
                                      </p:to>
                                    </p:set>
                                    <p:animEffect transition="in" filter="fade">
                                      <p:cBhvr>
                                        <p:cTn id="59" dur="30"/>
                                        <p:tgtEl>
                                          <p:spTgt spid="1361"/>
                                        </p:tgtEl>
                                      </p:cBhvr>
                                    </p:animEffect>
                                  </p:childTnLst>
                                </p:cTn>
                              </p:par>
                            </p:childTnLst>
                          </p:cTn>
                        </p:par>
                        <p:par>
                          <p:cTn id="60" fill="hold">
                            <p:stCondLst>
                              <p:cond delay="1110"/>
                            </p:stCondLst>
                            <p:childTnLst>
                              <p:par>
                                <p:cTn id="61" presetID="10" presetClass="entr" presetSubtype="0" fill="hold" grpId="0" nodeType="afterEffect">
                                  <p:stCondLst>
                                    <p:cond delay="0"/>
                                  </p:stCondLst>
                                  <p:childTnLst>
                                    <p:set>
                                      <p:cBhvr>
                                        <p:cTn id="62" dur="1" fill="hold">
                                          <p:stCondLst>
                                            <p:cond delay="0"/>
                                          </p:stCondLst>
                                        </p:cTn>
                                        <p:tgtEl>
                                          <p:spTgt spid="1362"/>
                                        </p:tgtEl>
                                        <p:attrNameLst>
                                          <p:attrName>style.visibility</p:attrName>
                                        </p:attrNameLst>
                                      </p:cBhvr>
                                      <p:to>
                                        <p:strVal val="visible"/>
                                      </p:to>
                                    </p:set>
                                    <p:animEffect transition="in" filter="fade">
                                      <p:cBhvr>
                                        <p:cTn id="63" dur="30"/>
                                        <p:tgtEl>
                                          <p:spTgt spid="1362"/>
                                        </p:tgtEl>
                                      </p:cBhvr>
                                    </p:animEffect>
                                  </p:childTnLst>
                                </p:cTn>
                              </p:par>
                            </p:childTnLst>
                          </p:cTn>
                        </p:par>
                        <p:par>
                          <p:cTn id="64" fill="hold">
                            <p:stCondLst>
                              <p:cond delay="1140"/>
                            </p:stCondLst>
                            <p:childTnLst>
                              <p:par>
                                <p:cTn id="65" presetID="10" presetClass="entr" presetSubtype="0" fill="hold" grpId="0" nodeType="afterEffect">
                                  <p:stCondLst>
                                    <p:cond delay="0"/>
                                  </p:stCondLst>
                                  <p:childTnLst>
                                    <p:set>
                                      <p:cBhvr>
                                        <p:cTn id="66" dur="1" fill="hold">
                                          <p:stCondLst>
                                            <p:cond delay="0"/>
                                          </p:stCondLst>
                                        </p:cTn>
                                        <p:tgtEl>
                                          <p:spTgt spid="1363"/>
                                        </p:tgtEl>
                                        <p:attrNameLst>
                                          <p:attrName>style.visibility</p:attrName>
                                        </p:attrNameLst>
                                      </p:cBhvr>
                                      <p:to>
                                        <p:strVal val="visible"/>
                                      </p:to>
                                    </p:set>
                                    <p:animEffect transition="in" filter="fade">
                                      <p:cBhvr>
                                        <p:cTn id="67" dur="30"/>
                                        <p:tgtEl>
                                          <p:spTgt spid="1363"/>
                                        </p:tgtEl>
                                      </p:cBhvr>
                                    </p:animEffect>
                                  </p:childTnLst>
                                </p:cTn>
                              </p:par>
                            </p:childTnLst>
                          </p:cTn>
                        </p:par>
                        <p:par>
                          <p:cTn id="68" fill="hold">
                            <p:stCondLst>
                              <p:cond delay="1170"/>
                            </p:stCondLst>
                            <p:childTnLst>
                              <p:par>
                                <p:cTn id="69" presetID="10" presetClass="entr" presetSubtype="0" fill="hold" grpId="0" nodeType="afterEffect">
                                  <p:stCondLst>
                                    <p:cond delay="0"/>
                                  </p:stCondLst>
                                  <p:childTnLst>
                                    <p:set>
                                      <p:cBhvr>
                                        <p:cTn id="70" dur="1" fill="hold">
                                          <p:stCondLst>
                                            <p:cond delay="0"/>
                                          </p:stCondLst>
                                        </p:cTn>
                                        <p:tgtEl>
                                          <p:spTgt spid="1364"/>
                                        </p:tgtEl>
                                        <p:attrNameLst>
                                          <p:attrName>style.visibility</p:attrName>
                                        </p:attrNameLst>
                                      </p:cBhvr>
                                      <p:to>
                                        <p:strVal val="visible"/>
                                      </p:to>
                                    </p:set>
                                    <p:animEffect transition="in" filter="fade">
                                      <p:cBhvr>
                                        <p:cTn id="71" dur="30"/>
                                        <p:tgtEl>
                                          <p:spTgt spid="1364"/>
                                        </p:tgtEl>
                                      </p:cBhvr>
                                    </p:animEffect>
                                  </p:childTnLst>
                                </p:cTn>
                              </p:par>
                            </p:childTnLst>
                          </p:cTn>
                        </p:par>
                        <p:par>
                          <p:cTn id="72" fill="hold">
                            <p:stCondLst>
                              <p:cond delay="1200"/>
                            </p:stCondLst>
                            <p:childTnLst>
                              <p:par>
                                <p:cTn id="73" presetID="10" presetClass="entr" presetSubtype="0" fill="hold" grpId="0" nodeType="afterEffect">
                                  <p:stCondLst>
                                    <p:cond delay="0"/>
                                  </p:stCondLst>
                                  <p:childTnLst>
                                    <p:set>
                                      <p:cBhvr>
                                        <p:cTn id="74" dur="1" fill="hold">
                                          <p:stCondLst>
                                            <p:cond delay="0"/>
                                          </p:stCondLst>
                                        </p:cTn>
                                        <p:tgtEl>
                                          <p:spTgt spid="1365"/>
                                        </p:tgtEl>
                                        <p:attrNameLst>
                                          <p:attrName>style.visibility</p:attrName>
                                        </p:attrNameLst>
                                      </p:cBhvr>
                                      <p:to>
                                        <p:strVal val="visible"/>
                                      </p:to>
                                    </p:set>
                                    <p:animEffect transition="in" filter="fade">
                                      <p:cBhvr>
                                        <p:cTn id="75" dur="30"/>
                                        <p:tgtEl>
                                          <p:spTgt spid="1365"/>
                                        </p:tgtEl>
                                      </p:cBhvr>
                                    </p:animEffect>
                                  </p:childTnLst>
                                </p:cTn>
                              </p:par>
                            </p:childTnLst>
                          </p:cTn>
                        </p:par>
                        <p:par>
                          <p:cTn id="76" fill="hold">
                            <p:stCondLst>
                              <p:cond delay="1230"/>
                            </p:stCondLst>
                            <p:childTnLst>
                              <p:par>
                                <p:cTn id="77" presetID="10" presetClass="entr" presetSubtype="0" fill="hold" grpId="0" nodeType="afterEffect">
                                  <p:stCondLst>
                                    <p:cond delay="0"/>
                                  </p:stCondLst>
                                  <p:childTnLst>
                                    <p:set>
                                      <p:cBhvr>
                                        <p:cTn id="78" dur="1" fill="hold">
                                          <p:stCondLst>
                                            <p:cond delay="0"/>
                                          </p:stCondLst>
                                        </p:cTn>
                                        <p:tgtEl>
                                          <p:spTgt spid="1366"/>
                                        </p:tgtEl>
                                        <p:attrNameLst>
                                          <p:attrName>style.visibility</p:attrName>
                                        </p:attrNameLst>
                                      </p:cBhvr>
                                      <p:to>
                                        <p:strVal val="visible"/>
                                      </p:to>
                                    </p:set>
                                    <p:animEffect transition="in" filter="fade">
                                      <p:cBhvr>
                                        <p:cTn id="79" dur="30"/>
                                        <p:tgtEl>
                                          <p:spTgt spid="1366"/>
                                        </p:tgtEl>
                                      </p:cBhvr>
                                    </p:animEffect>
                                  </p:childTnLst>
                                </p:cTn>
                              </p:par>
                            </p:childTnLst>
                          </p:cTn>
                        </p:par>
                        <p:par>
                          <p:cTn id="80" fill="hold">
                            <p:stCondLst>
                              <p:cond delay="1260"/>
                            </p:stCondLst>
                            <p:childTnLst>
                              <p:par>
                                <p:cTn id="81" presetID="10" presetClass="entr" presetSubtype="0" fill="hold" grpId="0" nodeType="afterEffect">
                                  <p:stCondLst>
                                    <p:cond delay="0"/>
                                  </p:stCondLst>
                                  <p:childTnLst>
                                    <p:set>
                                      <p:cBhvr>
                                        <p:cTn id="82" dur="1" fill="hold">
                                          <p:stCondLst>
                                            <p:cond delay="0"/>
                                          </p:stCondLst>
                                        </p:cTn>
                                        <p:tgtEl>
                                          <p:spTgt spid="1367"/>
                                        </p:tgtEl>
                                        <p:attrNameLst>
                                          <p:attrName>style.visibility</p:attrName>
                                        </p:attrNameLst>
                                      </p:cBhvr>
                                      <p:to>
                                        <p:strVal val="visible"/>
                                      </p:to>
                                    </p:set>
                                    <p:animEffect transition="in" filter="fade">
                                      <p:cBhvr>
                                        <p:cTn id="83" dur="30"/>
                                        <p:tgtEl>
                                          <p:spTgt spid="1367"/>
                                        </p:tgtEl>
                                      </p:cBhvr>
                                    </p:animEffect>
                                  </p:childTnLst>
                                </p:cTn>
                              </p:par>
                            </p:childTnLst>
                          </p:cTn>
                        </p:par>
                        <p:par>
                          <p:cTn id="84" fill="hold">
                            <p:stCondLst>
                              <p:cond delay="1290"/>
                            </p:stCondLst>
                            <p:childTnLst>
                              <p:par>
                                <p:cTn id="85" presetID="10" presetClass="entr" presetSubtype="0" fill="hold" grpId="0" nodeType="afterEffect">
                                  <p:stCondLst>
                                    <p:cond delay="0"/>
                                  </p:stCondLst>
                                  <p:childTnLst>
                                    <p:set>
                                      <p:cBhvr>
                                        <p:cTn id="86" dur="1" fill="hold">
                                          <p:stCondLst>
                                            <p:cond delay="0"/>
                                          </p:stCondLst>
                                        </p:cTn>
                                        <p:tgtEl>
                                          <p:spTgt spid="1368"/>
                                        </p:tgtEl>
                                        <p:attrNameLst>
                                          <p:attrName>style.visibility</p:attrName>
                                        </p:attrNameLst>
                                      </p:cBhvr>
                                      <p:to>
                                        <p:strVal val="visible"/>
                                      </p:to>
                                    </p:set>
                                    <p:animEffect transition="in" filter="fade">
                                      <p:cBhvr>
                                        <p:cTn id="87" dur="30"/>
                                        <p:tgtEl>
                                          <p:spTgt spid="1368"/>
                                        </p:tgtEl>
                                      </p:cBhvr>
                                    </p:animEffect>
                                  </p:childTnLst>
                                </p:cTn>
                              </p:par>
                            </p:childTnLst>
                          </p:cTn>
                        </p:par>
                        <p:par>
                          <p:cTn id="88" fill="hold">
                            <p:stCondLst>
                              <p:cond delay="1320"/>
                            </p:stCondLst>
                            <p:childTnLst>
                              <p:par>
                                <p:cTn id="89" presetID="10" presetClass="entr" presetSubtype="0" fill="hold" grpId="0" nodeType="afterEffect">
                                  <p:stCondLst>
                                    <p:cond delay="0"/>
                                  </p:stCondLst>
                                  <p:childTnLst>
                                    <p:set>
                                      <p:cBhvr>
                                        <p:cTn id="90" dur="1" fill="hold">
                                          <p:stCondLst>
                                            <p:cond delay="0"/>
                                          </p:stCondLst>
                                        </p:cTn>
                                        <p:tgtEl>
                                          <p:spTgt spid="1369"/>
                                        </p:tgtEl>
                                        <p:attrNameLst>
                                          <p:attrName>style.visibility</p:attrName>
                                        </p:attrNameLst>
                                      </p:cBhvr>
                                      <p:to>
                                        <p:strVal val="visible"/>
                                      </p:to>
                                    </p:set>
                                    <p:animEffect transition="in" filter="fade">
                                      <p:cBhvr>
                                        <p:cTn id="91" dur="30"/>
                                        <p:tgtEl>
                                          <p:spTgt spid="1369"/>
                                        </p:tgtEl>
                                      </p:cBhvr>
                                    </p:animEffect>
                                  </p:childTnLst>
                                </p:cTn>
                              </p:par>
                            </p:childTnLst>
                          </p:cTn>
                        </p:par>
                        <p:par>
                          <p:cTn id="92" fill="hold">
                            <p:stCondLst>
                              <p:cond delay="1350"/>
                            </p:stCondLst>
                            <p:childTnLst>
                              <p:par>
                                <p:cTn id="93" presetID="10" presetClass="entr" presetSubtype="0" fill="hold" grpId="0" nodeType="afterEffect">
                                  <p:stCondLst>
                                    <p:cond delay="0"/>
                                  </p:stCondLst>
                                  <p:childTnLst>
                                    <p:set>
                                      <p:cBhvr>
                                        <p:cTn id="94" dur="1" fill="hold">
                                          <p:stCondLst>
                                            <p:cond delay="0"/>
                                          </p:stCondLst>
                                        </p:cTn>
                                        <p:tgtEl>
                                          <p:spTgt spid="1370"/>
                                        </p:tgtEl>
                                        <p:attrNameLst>
                                          <p:attrName>style.visibility</p:attrName>
                                        </p:attrNameLst>
                                      </p:cBhvr>
                                      <p:to>
                                        <p:strVal val="visible"/>
                                      </p:to>
                                    </p:set>
                                    <p:animEffect transition="in" filter="fade">
                                      <p:cBhvr>
                                        <p:cTn id="95" dur="30"/>
                                        <p:tgtEl>
                                          <p:spTgt spid="1370"/>
                                        </p:tgtEl>
                                      </p:cBhvr>
                                    </p:animEffect>
                                  </p:childTnLst>
                                </p:cTn>
                              </p:par>
                            </p:childTnLst>
                          </p:cTn>
                        </p:par>
                        <p:par>
                          <p:cTn id="96" fill="hold">
                            <p:stCondLst>
                              <p:cond delay="1380"/>
                            </p:stCondLst>
                            <p:childTnLst>
                              <p:par>
                                <p:cTn id="97" presetID="10" presetClass="entr" presetSubtype="0" fill="hold" grpId="0" nodeType="afterEffect">
                                  <p:stCondLst>
                                    <p:cond delay="0"/>
                                  </p:stCondLst>
                                  <p:childTnLst>
                                    <p:set>
                                      <p:cBhvr>
                                        <p:cTn id="98" dur="1" fill="hold">
                                          <p:stCondLst>
                                            <p:cond delay="0"/>
                                          </p:stCondLst>
                                        </p:cTn>
                                        <p:tgtEl>
                                          <p:spTgt spid="1371"/>
                                        </p:tgtEl>
                                        <p:attrNameLst>
                                          <p:attrName>style.visibility</p:attrName>
                                        </p:attrNameLst>
                                      </p:cBhvr>
                                      <p:to>
                                        <p:strVal val="visible"/>
                                      </p:to>
                                    </p:set>
                                    <p:animEffect transition="in" filter="fade">
                                      <p:cBhvr>
                                        <p:cTn id="99" dur="30"/>
                                        <p:tgtEl>
                                          <p:spTgt spid="1371"/>
                                        </p:tgtEl>
                                      </p:cBhvr>
                                    </p:animEffect>
                                  </p:childTnLst>
                                </p:cTn>
                              </p:par>
                            </p:childTnLst>
                          </p:cTn>
                        </p:par>
                        <p:par>
                          <p:cTn id="100" fill="hold">
                            <p:stCondLst>
                              <p:cond delay="1410"/>
                            </p:stCondLst>
                            <p:childTnLst>
                              <p:par>
                                <p:cTn id="101" presetID="10" presetClass="entr" presetSubtype="0" fill="hold" grpId="0" nodeType="afterEffect">
                                  <p:stCondLst>
                                    <p:cond delay="0"/>
                                  </p:stCondLst>
                                  <p:childTnLst>
                                    <p:set>
                                      <p:cBhvr>
                                        <p:cTn id="102" dur="1" fill="hold">
                                          <p:stCondLst>
                                            <p:cond delay="0"/>
                                          </p:stCondLst>
                                        </p:cTn>
                                        <p:tgtEl>
                                          <p:spTgt spid="1372"/>
                                        </p:tgtEl>
                                        <p:attrNameLst>
                                          <p:attrName>style.visibility</p:attrName>
                                        </p:attrNameLst>
                                      </p:cBhvr>
                                      <p:to>
                                        <p:strVal val="visible"/>
                                      </p:to>
                                    </p:set>
                                    <p:animEffect transition="in" filter="fade">
                                      <p:cBhvr>
                                        <p:cTn id="103" dur="30"/>
                                        <p:tgtEl>
                                          <p:spTgt spid="1372"/>
                                        </p:tgtEl>
                                      </p:cBhvr>
                                    </p:animEffect>
                                  </p:childTnLst>
                                </p:cTn>
                              </p:par>
                            </p:childTnLst>
                          </p:cTn>
                        </p:par>
                        <p:par>
                          <p:cTn id="104" fill="hold">
                            <p:stCondLst>
                              <p:cond delay="1440"/>
                            </p:stCondLst>
                            <p:childTnLst>
                              <p:par>
                                <p:cTn id="105" presetID="10" presetClass="entr" presetSubtype="0" fill="hold" grpId="0" nodeType="afterEffect">
                                  <p:stCondLst>
                                    <p:cond delay="0"/>
                                  </p:stCondLst>
                                  <p:childTnLst>
                                    <p:set>
                                      <p:cBhvr>
                                        <p:cTn id="106" dur="1" fill="hold">
                                          <p:stCondLst>
                                            <p:cond delay="0"/>
                                          </p:stCondLst>
                                        </p:cTn>
                                        <p:tgtEl>
                                          <p:spTgt spid="1373"/>
                                        </p:tgtEl>
                                        <p:attrNameLst>
                                          <p:attrName>style.visibility</p:attrName>
                                        </p:attrNameLst>
                                      </p:cBhvr>
                                      <p:to>
                                        <p:strVal val="visible"/>
                                      </p:to>
                                    </p:set>
                                    <p:animEffect transition="in" filter="fade">
                                      <p:cBhvr>
                                        <p:cTn id="107" dur="30"/>
                                        <p:tgtEl>
                                          <p:spTgt spid="1373"/>
                                        </p:tgtEl>
                                      </p:cBhvr>
                                    </p:animEffect>
                                  </p:childTnLst>
                                </p:cTn>
                              </p:par>
                            </p:childTnLst>
                          </p:cTn>
                        </p:par>
                        <p:par>
                          <p:cTn id="108" fill="hold">
                            <p:stCondLst>
                              <p:cond delay="1470"/>
                            </p:stCondLst>
                            <p:childTnLst>
                              <p:par>
                                <p:cTn id="109" presetID="10" presetClass="entr" presetSubtype="0" fill="hold" grpId="0" nodeType="afterEffect">
                                  <p:stCondLst>
                                    <p:cond delay="0"/>
                                  </p:stCondLst>
                                  <p:childTnLst>
                                    <p:set>
                                      <p:cBhvr>
                                        <p:cTn id="110" dur="1" fill="hold">
                                          <p:stCondLst>
                                            <p:cond delay="0"/>
                                          </p:stCondLst>
                                        </p:cTn>
                                        <p:tgtEl>
                                          <p:spTgt spid="1374"/>
                                        </p:tgtEl>
                                        <p:attrNameLst>
                                          <p:attrName>style.visibility</p:attrName>
                                        </p:attrNameLst>
                                      </p:cBhvr>
                                      <p:to>
                                        <p:strVal val="visible"/>
                                      </p:to>
                                    </p:set>
                                    <p:animEffect transition="in" filter="fade">
                                      <p:cBhvr>
                                        <p:cTn id="111" dur="30"/>
                                        <p:tgtEl>
                                          <p:spTgt spid="1374"/>
                                        </p:tgtEl>
                                      </p:cBhvr>
                                    </p:animEffect>
                                  </p:childTnLst>
                                </p:cTn>
                              </p:par>
                            </p:childTnLst>
                          </p:cTn>
                        </p:par>
                        <p:par>
                          <p:cTn id="112" fill="hold">
                            <p:stCondLst>
                              <p:cond delay="1500"/>
                            </p:stCondLst>
                            <p:childTnLst>
                              <p:par>
                                <p:cTn id="113" presetID="10" presetClass="entr" presetSubtype="0" fill="hold" grpId="0" nodeType="afterEffect">
                                  <p:stCondLst>
                                    <p:cond delay="0"/>
                                  </p:stCondLst>
                                  <p:childTnLst>
                                    <p:set>
                                      <p:cBhvr>
                                        <p:cTn id="114" dur="1" fill="hold">
                                          <p:stCondLst>
                                            <p:cond delay="0"/>
                                          </p:stCondLst>
                                        </p:cTn>
                                        <p:tgtEl>
                                          <p:spTgt spid="1533"/>
                                        </p:tgtEl>
                                        <p:attrNameLst>
                                          <p:attrName>style.visibility</p:attrName>
                                        </p:attrNameLst>
                                      </p:cBhvr>
                                      <p:to>
                                        <p:strVal val="visible"/>
                                      </p:to>
                                    </p:set>
                                    <p:animEffect transition="in" filter="fade">
                                      <p:cBhvr>
                                        <p:cTn id="115" dur="30"/>
                                        <p:tgtEl>
                                          <p:spTgt spid="1533"/>
                                        </p:tgtEl>
                                      </p:cBhvr>
                                    </p:animEffect>
                                  </p:childTnLst>
                                </p:cTn>
                              </p:par>
                            </p:childTnLst>
                          </p:cTn>
                        </p:par>
                        <p:par>
                          <p:cTn id="116" fill="hold">
                            <p:stCondLst>
                              <p:cond delay="1530"/>
                            </p:stCondLst>
                            <p:childTnLst>
                              <p:par>
                                <p:cTn id="117" presetID="10" presetClass="entr" presetSubtype="0" fill="hold" grpId="0" nodeType="afterEffect">
                                  <p:stCondLst>
                                    <p:cond delay="0"/>
                                  </p:stCondLst>
                                  <p:childTnLst>
                                    <p:set>
                                      <p:cBhvr>
                                        <p:cTn id="118" dur="1" fill="hold">
                                          <p:stCondLst>
                                            <p:cond delay="0"/>
                                          </p:stCondLst>
                                        </p:cTn>
                                        <p:tgtEl>
                                          <p:spTgt spid="1375"/>
                                        </p:tgtEl>
                                        <p:attrNameLst>
                                          <p:attrName>style.visibility</p:attrName>
                                        </p:attrNameLst>
                                      </p:cBhvr>
                                      <p:to>
                                        <p:strVal val="visible"/>
                                      </p:to>
                                    </p:set>
                                    <p:animEffect transition="in" filter="fade">
                                      <p:cBhvr>
                                        <p:cTn id="119" dur="30"/>
                                        <p:tgtEl>
                                          <p:spTgt spid="1375"/>
                                        </p:tgtEl>
                                      </p:cBhvr>
                                    </p:animEffect>
                                  </p:childTnLst>
                                </p:cTn>
                              </p:par>
                            </p:childTnLst>
                          </p:cTn>
                        </p:par>
                        <p:par>
                          <p:cTn id="120" fill="hold">
                            <p:stCondLst>
                              <p:cond delay="1560"/>
                            </p:stCondLst>
                            <p:childTnLst>
                              <p:par>
                                <p:cTn id="121" presetID="10" presetClass="entr" presetSubtype="0" fill="hold" grpId="0" nodeType="afterEffect">
                                  <p:stCondLst>
                                    <p:cond delay="0"/>
                                  </p:stCondLst>
                                  <p:childTnLst>
                                    <p:set>
                                      <p:cBhvr>
                                        <p:cTn id="122" dur="1" fill="hold">
                                          <p:stCondLst>
                                            <p:cond delay="0"/>
                                          </p:stCondLst>
                                        </p:cTn>
                                        <p:tgtEl>
                                          <p:spTgt spid="1534"/>
                                        </p:tgtEl>
                                        <p:attrNameLst>
                                          <p:attrName>style.visibility</p:attrName>
                                        </p:attrNameLst>
                                      </p:cBhvr>
                                      <p:to>
                                        <p:strVal val="visible"/>
                                      </p:to>
                                    </p:set>
                                    <p:animEffect transition="in" filter="fade">
                                      <p:cBhvr>
                                        <p:cTn id="123" dur="30"/>
                                        <p:tgtEl>
                                          <p:spTgt spid="1534"/>
                                        </p:tgtEl>
                                      </p:cBhvr>
                                    </p:animEffect>
                                  </p:childTnLst>
                                </p:cTn>
                              </p:par>
                            </p:childTnLst>
                          </p:cTn>
                        </p:par>
                        <p:par>
                          <p:cTn id="124" fill="hold">
                            <p:stCondLst>
                              <p:cond delay="1590"/>
                            </p:stCondLst>
                            <p:childTnLst>
                              <p:par>
                                <p:cTn id="125" presetID="10" presetClass="entr" presetSubtype="0" fill="hold" grpId="0" nodeType="afterEffect">
                                  <p:stCondLst>
                                    <p:cond delay="0"/>
                                  </p:stCondLst>
                                  <p:childTnLst>
                                    <p:set>
                                      <p:cBhvr>
                                        <p:cTn id="126" dur="1" fill="hold">
                                          <p:stCondLst>
                                            <p:cond delay="0"/>
                                          </p:stCondLst>
                                        </p:cTn>
                                        <p:tgtEl>
                                          <p:spTgt spid="1358"/>
                                        </p:tgtEl>
                                        <p:attrNameLst>
                                          <p:attrName>style.visibility</p:attrName>
                                        </p:attrNameLst>
                                      </p:cBhvr>
                                      <p:to>
                                        <p:strVal val="visible"/>
                                      </p:to>
                                    </p:set>
                                    <p:animEffect transition="in" filter="fade">
                                      <p:cBhvr>
                                        <p:cTn id="127" dur="30"/>
                                        <p:tgtEl>
                                          <p:spTgt spid="1358"/>
                                        </p:tgtEl>
                                      </p:cBhvr>
                                    </p:animEffect>
                                  </p:childTnLst>
                                </p:cTn>
                              </p:par>
                            </p:childTnLst>
                          </p:cTn>
                        </p:par>
                        <p:par>
                          <p:cTn id="128" fill="hold">
                            <p:stCondLst>
                              <p:cond delay="1620"/>
                            </p:stCondLst>
                            <p:childTnLst>
                              <p:par>
                                <p:cTn id="129" presetID="10" presetClass="entr" presetSubtype="0" fill="hold" grpId="0" nodeType="afterEffect">
                                  <p:stCondLst>
                                    <p:cond delay="0"/>
                                  </p:stCondLst>
                                  <p:childTnLst>
                                    <p:set>
                                      <p:cBhvr>
                                        <p:cTn id="130" dur="1" fill="hold">
                                          <p:stCondLst>
                                            <p:cond delay="0"/>
                                          </p:stCondLst>
                                        </p:cTn>
                                        <p:tgtEl>
                                          <p:spTgt spid="1522"/>
                                        </p:tgtEl>
                                        <p:attrNameLst>
                                          <p:attrName>style.visibility</p:attrName>
                                        </p:attrNameLst>
                                      </p:cBhvr>
                                      <p:to>
                                        <p:strVal val="visible"/>
                                      </p:to>
                                    </p:set>
                                    <p:animEffect transition="in" filter="fade">
                                      <p:cBhvr>
                                        <p:cTn id="131" dur="30"/>
                                        <p:tgtEl>
                                          <p:spTgt spid="1522"/>
                                        </p:tgtEl>
                                      </p:cBhvr>
                                    </p:animEffect>
                                  </p:childTnLst>
                                </p:cTn>
                              </p:par>
                            </p:childTnLst>
                          </p:cTn>
                        </p:par>
                        <p:par>
                          <p:cTn id="132" fill="hold">
                            <p:stCondLst>
                              <p:cond delay="1650"/>
                            </p:stCondLst>
                            <p:childTnLst>
                              <p:par>
                                <p:cTn id="133" presetID="10" presetClass="entr" presetSubtype="0" fill="hold" grpId="0" nodeType="afterEffect">
                                  <p:stCondLst>
                                    <p:cond delay="0"/>
                                  </p:stCondLst>
                                  <p:childTnLst>
                                    <p:set>
                                      <p:cBhvr>
                                        <p:cTn id="134" dur="1" fill="hold">
                                          <p:stCondLst>
                                            <p:cond delay="0"/>
                                          </p:stCondLst>
                                        </p:cTn>
                                        <p:tgtEl>
                                          <p:spTgt spid="1523"/>
                                        </p:tgtEl>
                                        <p:attrNameLst>
                                          <p:attrName>style.visibility</p:attrName>
                                        </p:attrNameLst>
                                      </p:cBhvr>
                                      <p:to>
                                        <p:strVal val="visible"/>
                                      </p:to>
                                    </p:set>
                                    <p:animEffect transition="in" filter="fade">
                                      <p:cBhvr>
                                        <p:cTn id="135" dur="30"/>
                                        <p:tgtEl>
                                          <p:spTgt spid="1523"/>
                                        </p:tgtEl>
                                      </p:cBhvr>
                                    </p:animEffect>
                                  </p:childTnLst>
                                </p:cTn>
                              </p:par>
                            </p:childTnLst>
                          </p:cTn>
                        </p:par>
                        <p:par>
                          <p:cTn id="136" fill="hold">
                            <p:stCondLst>
                              <p:cond delay="1680"/>
                            </p:stCondLst>
                            <p:childTnLst>
                              <p:par>
                                <p:cTn id="137" presetID="10" presetClass="entr" presetSubtype="0" fill="hold" grpId="0" nodeType="afterEffect">
                                  <p:stCondLst>
                                    <p:cond delay="0"/>
                                  </p:stCondLst>
                                  <p:childTnLst>
                                    <p:set>
                                      <p:cBhvr>
                                        <p:cTn id="138" dur="1" fill="hold">
                                          <p:stCondLst>
                                            <p:cond delay="0"/>
                                          </p:stCondLst>
                                        </p:cTn>
                                        <p:tgtEl>
                                          <p:spTgt spid="1525"/>
                                        </p:tgtEl>
                                        <p:attrNameLst>
                                          <p:attrName>style.visibility</p:attrName>
                                        </p:attrNameLst>
                                      </p:cBhvr>
                                      <p:to>
                                        <p:strVal val="visible"/>
                                      </p:to>
                                    </p:set>
                                    <p:animEffect transition="in" filter="fade">
                                      <p:cBhvr>
                                        <p:cTn id="139" dur="30"/>
                                        <p:tgtEl>
                                          <p:spTgt spid="1525"/>
                                        </p:tgtEl>
                                      </p:cBhvr>
                                    </p:animEffect>
                                  </p:childTnLst>
                                </p:cTn>
                              </p:par>
                            </p:childTnLst>
                          </p:cTn>
                        </p:par>
                        <p:par>
                          <p:cTn id="140" fill="hold">
                            <p:stCondLst>
                              <p:cond delay="1710"/>
                            </p:stCondLst>
                            <p:childTnLst>
                              <p:par>
                                <p:cTn id="141" presetID="10" presetClass="entr" presetSubtype="0" fill="hold" grpId="0" nodeType="afterEffect">
                                  <p:stCondLst>
                                    <p:cond delay="0"/>
                                  </p:stCondLst>
                                  <p:childTnLst>
                                    <p:set>
                                      <p:cBhvr>
                                        <p:cTn id="142" dur="1" fill="hold">
                                          <p:stCondLst>
                                            <p:cond delay="0"/>
                                          </p:stCondLst>
                                        </p:cTn>
                                        <p:tgtEl>
                                          <p:spTgt spid="1383"/>
                                        </p:tgtEl>
                                        <p:attrNameLst>
                                          <p:attrName>style.visibility</p:attrName>
                                        </p:attrNameLst>
                                      </p:cBhvr>
                                      <p:to>
                                        <p:strVal val="visible"/>
                                      </p:to>
                                    </p:set>
                                    <p:animEffect transition="in" filter="fade">
                                      <p:cBhvr>
                                        <p:cTn id="143" dur="30"/>
                                        <p:tgtEl>
                                          <p:spTgt spid="1383"/>
                                        </p:tgtEl>
                                      </p:cBhvr>
                                    </p:animEffect>
                                  </p:childTnLst>
                                </p:cTn>
                              </p:par>
                            </p:childTnLst>
                          </p:cTn>
                        </p:par>
                        <p:par>
                          <p:cTn id="144" fill="hold">
                            <p:stCondLst>
                              <p:cond delay="1740"/>
                            </p:stCondLst>
                            <p:childTnLst>
                              <p:par>
                                <p:cTn id="145" presetID="10" presetClass="entr" presetSubtype="0" fill="hold" grpId="0" nodeType="afterEffect">
                                  <p:stCondLst>
                                    <p:cond delay="0"/>
                                  </p:stCondLst>
                                  <p:childTnLst>
                                    <p:set>
                                      <p:cBhvr>
                                        <p:cTn id="146" dur="1" fill="hold">
                                          <p:stCondLst>
                                            <p:cond delay="0"/>
                                          </p:stCondLst>
                                        </p:cTn>
                                        <p:tgtEl>
                                          <p:spTgt spid="1402"/>
                                        </p:tgtEl>
                                        <p:attrNameLst>
                                          <p:attrName>style.visibility</p:attrName>
                                        </p:attrNameLst>
                                      </p:cBhvr>
                                      <p:to>
                                        <p:strVal val="visible"/>
                                      </p:to>
                                    </p:set>
                                    <p:animEffect transition="in" filter="fade">
                                      <p:cBhvr>
                                        <p:cTn id="147" dur="30"/>
                                        <p:tgtEl>
                                          <p:spTgt spid="1402"/>
                                        </p:tgtEl>
                                      </p:cBhvr>
                                    </p:animEffect>
                                  </p:childTnLst>
                                </p:cTn>
                              </p:par>
                            </p:childTnLst>
                          </p:cTn>
                        </p:par>
                        <p:par>
                          <p:cTn id="148" fill="hold">
                            <p:stCondLst>
                              <p:cond delay="1770"/>
                            </p:stCondLst>
                            <p:childTnLst>
                              <p:par>
                                <p:cTn id="149" presetID="10" presetClass="entr" presetSubtype="0" fill="hold" grpId="0" nodeType="afterEffect">
                                  <p:stCondLst>
                                    <p:cond delay="0"/>
                                  </p:stCondLst>
                                  <p:childTnLst>
                                    <p:set>
                                      <p:cBhvr>
                                        <p:cTn id="150" dur="1" fill="hold">
                                          <p:stCondLst>
                                            <p:cond delay="0"/>
                                          </p:stCondLst>
                                        </p:cTn>
                                        <p:tgtEl>
                                          <p:spTgt spid="1403"/>
                                        </p:tgtEl>
                                        <p:attrNameLst>
                                          <p:attrName>style.visibility</p:attrName>
                                        </p:attrNameLst>
                                      </p:cBhvr>
                                      <p:to>
                                        <p:strVal val="visible"/>
                                      </p:to>
                                    </p:set>
                                    <p:animEffect transition="in" filter="fade">
                                      <p:cBhvr>
                                        <p:cTn id="151" dur="30"/>
                                        <p:tgtEl>
                                          <p:spTgt spid="1403"/>
                                        </p:tgtEl>
                                      </p:cBhvr>
                                    </p:animEffect>
                                  </p:childTnLst>
                                </p:cTn>
                              </p:par>
                            </p:childTnLst>
                          </p:cTn>
                        </p:par>
                        <p:par>
                          <p:cTn id="152" fill="hold">
                            <p:stCondLst>
                              <p:cond delay="1800"/>
                            </p:stCondLst>
                            <p:childTnLst>
                              <p:par>
                                <p:cTn id="153" presetID="10" presetClass="entr" presetSubtype="0" fill="hold" grpId="0" nodeType="afterEffect">
                                  <p:stCondLst>
                                    <p:cond delay="0"/>
                                  </p:stCondLst>
                                  <p:childTnLst>
                                    <p:set>
                                      <p:cBhvr>
                                        <p:cTn id="154" dur="1" fill="hold">
                                          <p:stCondLst>
                                            <p:cond delay="0"/>
                                          </p:stCondLst>
                                        </p:cTn>
                                        <p:tgtEl>
                                          <p:spTgt spid="1404"/>
                                        </p:tgtEl>
                                        <p:attrNameLst>
                                          <p:attrName>style.visibility</p:attrName>
                                        </p:attrNameLst>
                                      </p:cBhvr>
                                      <p:to>
                                        <p:strVal val="visible"/>
                                      </p:to>
                                    </p:set>
                                    <p:animEffect transition="in" filter="fade">
                                      <p:cBhvr>
                                        <p:cTn id="155" dur="30"/>
                                        <p:tgtEl>
                                          <p:spTgt spid="1404"/>
                                        </p:tgtEl>
                                      </p:cBhvr>
                                    </p:animEffect>
                                  </p:childTnLst>
                                </p:cTn>
                              </p:par>
                            </p:childTnLst>
                          </p:cTn>
                        </p:par>
                        <p:par>
                          <p:cTn id="156" fill="hold">
                            <p:stCondLst>
                              <p:cond delay="1830"/>
                            </p:stCondLst>
                            <p:childTnLst>
                              <p:par>
                                <p:cTn id="157" presetID="10" presetClass="entr" presetSubtype="0" fill="hold" grpId="0" nodeType="afterEffect">
                                  <p:stCondLst>
                                    <p:cond delay="0"/>
                                  </p:stCondLst>
                                  <p:childTnLst>
                                    <p:set>
                                      <p:cBhvr>
                                        <p:cTn id="158" dur="1" fill="hold">
                                          <p:stCondLst>
                                            <p:cond delay="0"/>
                                          </p:stCondLst>
                                        </p:cTn>
                                        <p:tgtEl>
                                          <p:spTgt spid="1405"/>
                                        </p:tgtEl>
                                        <p:attrNameLst>
                                          <p:attrName>style.visibility</p:attrName>
                                        </p:attrNameLst>
                                      </p:cBhvr>
                                      <p:to>
                                        <p:strVal val="visible"/>
                                      </p:to>
                                    </p:set>
                                    <p:animEffect transition="in" filter="fade">
                                      <p:cBhvr>
                                        <p:cTn id="159" dur="30"/>
                                        <p:tgtEl>
                                          <p:spTgt spid="1405"/>
                                        </p:tgtEl>
                                      </p:cBhvr>
                                    </p:animEffect>
                                  </p:childTnLst>
                                </p:cTn>
                              </p:par>
                            </p:childTnLst>
                          </p:cTn>
                        </p:par>
                        <p:par>
                          <p:cTn id="160" fill="hold">
                            <p:stCondLst>
                              <p:cond delay="1860"/>
                            </p:stCondLst>
                            <p:childTnLst>
                              <p:par>
                                <p:cTn id="161" presetID="10" presetClass="entr" presetSubtype="0" fill="hold" grpId="0" nodeType="afterEffect">
                                  <p:stCondLst>
                                    <p:cond delay="0"/>
                                  </p:stCondLst>
                                  <p:childTnLst>
                                    <p:set>
                                      <p:cBhvr>
                                        <p:cTn id="162" dur="1" fill="hold">
                                          <p:stCondLst>
                                            <p:cond delay="0"/>
                                          </p:stCondLst>
                                        </p:cTn>
                                        <p:tgtEl>
                                          <p:spTgt spid="1543"/>
                                        </p:tgtEl>
                                        <p:attrNameLst>
                                          <p:attrName>style.visibility</p:attrName>
                                        </p:attrNameLst>
                                      </p:cBhvr>
                                      <p:to>
                                        <p:strVal val="visible"/>
                                      </p:to>
                                    </p:set>
                                    <p:animEffect transition="in" filter="fade">
                                      <p:cBhvr>
                                        <p:cTn id="163" dur="30"/>
                                        <p:tgtEl>
                                          <p:spTgt spid="1543"/>
                                        </p:tgtEl>
                                      </p:cBhvr>
                                    </p:animEffect>
                                  </p:childTnLst>
                                </p:cTn>
                              </p:par>
                            </p:childTnLst>
                          </p:cTn>
                        </p:par>
                        <p:par>
                          <p:cTn id="164" fill="hold">
                            <p:stCondLst>
                              <p:cond delay="1890"/>
                            </p:stCondLst>
                            <p:childTnLst>
                              <p:par>
                                <p:cTn id="165" presetID="10" presetClass="entr" presetSubtype="0" fill="hold" grpId="0" nodeType="afterEffect">
                                  <p:stCondLst>
                                    <p:cond delay="0"/>
                                  </p:stCondLst>
                                  <p:childTnLst>
                                    <p:set>
                                      <p:cBhvr>
                                        <p:cTn id="166" dur="1" fill="hold">
                                          <p:stCondLst>
                                            <p:cond delay="0"/>
                                          </p:stCondLst>
                                        </p:cTn>
                                        <p:tgtEl>
                                          <p:spTgt spid="1470"/>
                                        </p:tgtEl>
                                        <p:attrNameLst>
                                          <p:attrName>style.visibility</p:attrName>
                                        </p:attrNameLst>
                                      </p:cBhvr>
                                      <p:to>
                                        <p:strVal val="visible"/>
                                      </p:to>
                                    </p:set>
                                    <p:animEffect transition="in" filter="fade">
                                      <p:cBhvr>
                                        <p:cTn id="167" dur="30"/>
                                        <p:tgtEl>
                                          <p:spTgt spid="1470"/>
                                        </p:tgtEl>
                                      </p:cBhvr>
                                    </p:animEffect>
                                  </p:childTnLst>
                                </p:cTn>
                              </p:par>
                            </p:childTnLst>
                          </p:cTn>
                        </p:par>
                        <p:par>
                          <p:cTn id="168" fill="hold">
                            <p:stCondLst>
                              <p:cond delay="1920"/>
                            </p:stCondLst>
                            <p:childTnLst>
                              <p:par>
                                <p:cTn id="169" presetID="10" presetClass="entr" presetSubtype="0" fill="hold" grpId="0" nodeType="afterEffect">
                                  <p:stCondLst>
                                    <p:cond delay="0"/>
                                  </p:stCondLst>
                                  <p:childTnLst>
                                    <p:set>
                                      <p:cBhvr>
                                        <p:cTn id="170" dur="1" fill="hold">
                                          <p:stCondLst>
                                            <p:cond delay="0"/>
                                          </p:stCondLst>
                                        </p:cTn>
                                        <p:tgtEl>
                                          <p:spTgt spid="1471"/>
                                        </p:tgtEl>
                                        <p:attrNameLst>
                                          <p:attrName>style.visibility</p:attrName>
                                        </p:attrNameLst>
                                      </p:cBhvr>
                                      <p:to>
                                        <p:strVal val="visible"/>
                                      </p:to>
                                    </p:set>
                                    <p:animEffect transition="in" filter="fade">
                                      <p:cBhvr>
                                        <p:cTn id="171" dur="30"/>
                                        <p:tgtEl>
                                          <p:spTgt spid="1471"/>
                                        </p:tgtEl>
                                      </p:cBhvr>
                                    </p:animEffect>
                                  </p:childTnLst>
                                </p:cTn>
                              </p:par>
                            </p:childTnLst>
                          </p:cTn>
                        </p:par>
                        <p:par>
                          <p:cTn id="172" fill="hold">
                            <p:stCondLst>
                              <p:cond delay="1950"/>
                            </p:stCondLst>
                            <p:childTnLst>
                              <p:par>
                                <p:cTn id="173" presetID="10" presetClass="entr" presetSubtype="0" fill="hold" grpId="0" nodeType="afterEffect">
                                  <p:stCondLst>
                                    <p:cond delay="0"/>
                                  </p:stCondLst>
                                  <p:childTnLst>
                                    <p:set>
                                      <p:cBhvr>
                                        <p:cTn id="174" dur="1" fill="hold">
                                          <p:stCondLst>
                                            <p:cond delay="0"/>
                                          </p:stCondLst>
                                        </p:cTn>
                                        <p:tgtEl>
                                          <p:spTgt spid="1407"/>
                                        </p:tgtEl>
                                        <p:attrNameLst>
                                          <p:attrName>style.visibility</p:attrName>
                                        </p:attrNameLst>
                                      </p:cBhvr>
                                      <p:to>
                                        <p:strVal val="visible"/>
                                      </p:to>
                                    </p:set>
                                    <p:animEffect transition="in" filter="fade">
                                      <p:cBhvr>
                                        <p:cTn id="175" dur="30"/>
                                        <p:tgtEl>
                                          <p:spTgt spid="1407"/>
                                        </p:tgtEl>
                                      </p:cBhvr>
                                    </p:animEffect>
                                  </p:childTnLst>
                                </p:cTn>
                              </p:par>
                            </p:childTnLst>
                          </p:cTn>
                        </p:par>
                        <p:par>
                          <p:cTn id="176" fill="hold">
                            <p:stCondLst>
                              <p:cond delay="1980"/>
                            </p:stCondLst>
                            <p:childTnLst>
                              <p:par>
                                <p:cTn id="177" presetID="10" presetClass="entr" presetSubtype="0" fill="hold" grpId="0" nodeType="afterEffect">
                                  <p:stCondLst>
                                    <p:cond delay="0"/>
                                  </p:stCondLst>
                                  <p:childTnLst>
                                    <p:set>
                                      <p:cBhvr>
                                        <p:cTn id="178" dur="1" fill="hold">
                                          <p:stCondLst>
                                            <p:cond delay="0"/>
                                          </p:stCondLst>
                                        </p:cTn>
                                        <p:tgtEl>
                                          <p:spTgt spid="1408"/>
                                        </p:tgtEl>
                                        <p:attrNameLst>
                                          <p:attrName>style.visibility</p:attrName>
                                        </p:attrNameLst>
                                      </p:cBhvr>
                                      <p:to>
                                        <p:strVal val="visible"/>
                                      </p:to>
                                    </p:set>
                                    <p:animEffect transition="in" filter="fade">
                                      <p:cBhvr>
                                        <p:cTn id="179" dur="30"/>
                                        <p:tgtEl>
                                          <p:spTgt spid="1408"/>
                                        </p:tgtEl>
                                      </p:cBhvr>
                                    </p:animEffect>
                                  </p:childTnLst>
                                </p:cTn>
                              </p:par>
                            </p:childTnLst>
                          </p:cTn>
                        </p:par>
                        <p:par>
                          <p:cTn id="180" fill="hold">
                            <p:stCondLst>
                              <p:cond delay="2010"/>
                            </p:stCondLst>
                            <p:childTnLst>
                              <p:par>
                                <p:cTn id="181" presetID="10" presetClass="entr" presetSubtype="0" fill="hold" grpId="0" nodeType="afterEffect">
                                  <p:stCondLst>
                                    <p:cond delay="0"/>
                                  </p:stCondLst>
                                  <p:childTnLst>
                                    <p:set>
                                      <p:cBhvr>
                                        <p:cTn id="182" dur="1" fill="hold">
                                          <p:stCondLst>
                                            <p:cond delay="0"/>
                                          </p:stCondLst>
                                        </p:cTn>
                                        <p:tgtEl>
                                          <p:spTgt spid="1386"/>
                                        </p:tgtEl>
                                        <p:attrNameLst>
                                          <p:attrName>style.visibility</p:attrName>
                                        </p:attrNameLst>
                                      </p:cBhvr>
                                      <p:to>
                                        <p:strVal val="visible"/>
                                      </p:to>
                                    </p:set>
                                    <p:animEffect transition="in" filter="fade">
                                      <p:cBhvr>
                                        <p:cTn id="183" dur="30"/>
                                        <p:tgtEl>
                                          <p:spTgt spid="1386"/>
                                        </p:tgtEl>
                                      </p:cBhvr>
                                    </p:animEffect>
                                  </p:childTnLst>
                                </p:cTn>
                              </p:par>
                            </p:childTnLst>
                          </p:cTn>
                        </p:par>
                        <p:par>
                          <p:cTn id="184" fill="hold">
                            <p:stCondLst>
                              <p:cond delay="2040"/>
                            </p:stCondLst>
                            <p:childTnLst>
                              <p:par>
                                <p:cTn id="185" presetID="10" presetClass="entr" presetSubtype="0" fill="hold" grpId="0" nodeType="afterEffect">
                                  <p:stCondLst>
                                    <p:cond delay="0"/>
                                  </p:stCondLst>
                                  <p:childTnLst>
                                    <p:set>
                                      <p:cBhvr>
                                        <p:cTn id="186" dur="1" fill="hold">
                                          <p:stCondLst>
                                            <p:cond delay="0"/>
                                          </p:stCondLst>
                                        </p:cTn>
                                        <p:tgtEl>
                                          <p:spTgt spid="1409"/>
                                        </p:tgtEl>
                                        <p:attrNameLst>
                                          <p:attrName>style.visibility</p:attrName>
                                        </p:attrNameLst>
                                      </p:cBhvr>
                                      <p:to>
                                        <p:strVal val="visible"/>
                                      </p:to>
                                    </p:set>
                                    <p:animEffect transition="in" filter="fade">
                                      <p:cBhvr>
                                        <p:cTn id="187" dur="30"/>
                                        <p:tgtEl>
                                          <p:spTgt spid="1409"/>
                                        </p:tgtEl>
                                      </p:cBhvr>
                                    </p:animEffect>
                                  </p:childTnLst>
                                </p:cTn>
                              </p:par>
                            </p:childTnLst>
                          </p:cTn>
                        </p:par>
                        <p:par>
                          <p:cTn id="188" fill="hold">
                            <p:stCondLst>
                              <p:cond delay="2070"/>
                            </p:stCondLst>
                            <p:childTnLst>
                              <p:par>
                                <p:cTn id="189" presetID="10" presetClass="entr" presetSubtype="0" fill="hold" grpId="0" nodeType="afterEffect">
                                  <p:stCondLst>
                                    <p:cond delay="0"/>
                                  </p:stCondLst>
                                  <p:childTnLst>
                                    <p:set>
                                      <p:cBhvr>
                                        <p:cTn id="190" dur="1" fill="hold">
                                          <p:stCondLst>
                                            <p:cond delay="0"/>
                                          </p:stCondLst>
                                        </p:cTn>
                                        <p:tgtEl>
                                          <p:spTgt spid="1414"/>
                                        </p:tgtEl>
                                        <p:attrNameLst>
                                          <p:attrName>style.visibility</p:attrName>
                                        </p:attrNameLst>
                                      </p:cBhvr>
                                      <p:to>
                                        <p:strVal val="visible"/>
                                      </p:to>
                                    </p:set>
                                    <p:animEffect transition="in" filter="fade">
                                      <p:cBhvr>
                                        <p:cTn id="191" dur="30"/>
                                        <p:tgtEl>
                                          <p:spTgt spid="1414"/>
                                        </p:tgtEl>
                                      </p:cBhvr>
                                    </p:animEffect>
                                  </p:childTnLst>
                                </p:cTn>
                              </p:par>
                            </p:childTnLst>
                          </p:cTn>
                        </p:par>
                        <p:par>
                          <p:cTn id="192" fill="hold">
                            <p:stCondLst>
                              <p:cond delay="2100"/>
                            </p:stCondLst>
                            <p:childTnLst>
                              <p:par>
                                <p:cTn id="193" presetID="10" presetClass="entr" presetSubtype="0" fill="hold" grpId="0" nodeType="afterEffect">
                                  <p:stCondLst>
                                    <p:cond delay="0"/>
                                  </p:stCondLst>
                                  <p:childTnLst>
                                    <p:set>
                                      <p:cBhvr>
                                        <p:cTn id="194" dur="1" fill="hold">
                                          <p:stCondLst>
                                            <p:cond delay="0"/>
                                          </p:stCondLst>
                                        </p:cTn>
                                        <p:tgtEl>
                                          <p:spTgt spid="1415"/>
                                        </p:tgtEl>
                                        <p:attrNameLst>
                                          <p:attrName>style.visibility</p:attrName>
                                        </p:attrNameLst>
                                      </p:cBhvr>
                                      <p:to>
                                        <p:strVal val="visible"/>
                                      </p:to>
                                    </p:set>
                                    <p:animEffect transition="in" filter="fade">
                                      <p:cBhvr>
                                        <p:cTn id="195" dur="30"/>
                                        <p:tgtEl>
                                          <p:spTgt spid="1415"/>
                                        </p:tgtEl>
                                      </p:cBhvr>
                                    </p:animEffect>
                                  </p:childTnLst>
                                </p:cTn>
                              </p:par>
                            </p:childTnLst>
                          </p:cTn>
                        </p:par>
                        <p:par>
                          <p:cTn id="196" fill="hold">
                            <p:stCondLst>
                              <p:cond delay="2130"/>
                            </p:stCondLst>
                            <p:childTnLst>
                              <p:par>
                                <p:cTn id="197" presetID="10" presetClass="entr" presetSubtype="0" fill="hold" grpId="0" nodeType="afterEffect">
                                  <p:stCondLst>
                                    <p:cond delay="0"/>
                                  </p:stCondLst>
                                  <p:childTnLst>
                                    <p:set>
                                      <p:cBhvr>
                                        <p:cTn id="198" dur="1" fill="hold">
                                          <p:stCondLst>
                                            <p:cond delay="0"/>
                                          </p:stCondLst>
                                        </p:cTn>
                                        <p:tgtEl>
                                          <p:spTgt spid="1437"/>
                                        </p:tgtEl>
                                        <p:attrNameLst>
                                          <p:attrName>style.visibility</p:attrName>
                                        </p:attrNameLst>
                                      </p:cBhvr>
                                      <p:to>
                                        <p:strVal val="visible"/>
                                      </p:to>
                                    </p:set>
                                    <p:animEffect transition="in" filter="fade">
                                      <p:cBhvr>
                                        <p:cTn id="199" dur="30"/>
                                        <p:tgtEl>
                                          <p:spTgt spid="1437"/>
                                        </p:tgtEl>
                                      </p:cBhvr>
                                    </p:animEffect>
                                  </p:childTnLst>
                                </p:cTn>
                              </p:par>
                            </p:childTnLst>
                          </p:cTn>
                        </p:par>
                        <p:par>
                          <p:cTn id="200" fill="hold">
                            <p:stCondLst>
                              <p:cond delay="2160"/>
                            </p:stCondLst>
                            <p:childTnLst>
                              <p:par>
                                <p:cTn id="201" presetID="10" presetClass="entr" presetSubtype="0" fill="hold" grpId="0" nodeType="afterEffect">
                                  <p:stCondLst>
                                    <p:cond delay="0"/>
                                  </p:stCondLst>
                                  <p:childTnLst>
                                    <p:set>
                                      <p:cBhvr>
                                        <p:cTn id="202" dur="1" fill="hold">
                                          <p:stCondLst>
                                            <p:cond delay="0"/>
                                          </p:stCondLst>
                                        </p:cTn>
                                        <p:tgtEl>
                                          <p:spTgt spid="1438"/>
                                        </p:tgtEl>
                                        <p:attrNameLst>
                                          <p:attrName>style.visibility</p:attrName>
                                        </p:attrNameLst>
                                      </p:cBhvr>
                                      <p:to>
                                        <p:strVal val="visible"/>
                                      </p:to>
                                    </p:set>
                                    <p:animEffect transition="in" filter="fade">
                                      <p:cBhvr>
                                        <p:cTn id="203" dur="30"/>
                                        <p:tgtEl>
                                          <p:spTgt spid="1438"/>
                                        </p:tgtEl>
                                      </p:cBhvr>
                                    </p:animEffect>
                                  </p:childTnLst>
                                </p:cTn>
                              </p:par>
                            </p:childTnLst>
                          </p:cTn>
                        </p:par>
                        <p:par>
                          <p:cTn id="204" fill="hold">
                            <p:stCondLst>
                              <p:cond delay="2190"/>
                            </p:stCondLst>
                            <p:childTnLst>
                              <p:par>
                                <p:cTn id="205" presetID="10" presetClass="entr" presetSubtype="0" fill="hold" grpId="0" nodeType="afterEffect">
                                  <p:stCondLst>
                                    <p:cond delay="0"/>
                                  </p:stCondLst>
                                  <p:childTnLst>
                                    <p:set>
                                      <p:cBhvr>
                                        <p:cTn id="206" dur="1" fill="hold">
                                          <p:stCondLst>
                                            <p:cond delay="0"/>
                                          </p:stCondLst>
                                        </p:cTn>
                                        <p:tgtEl>
                                          <p:spTgt spid="1439"/>
                                        </p:tgtEl>
                                        <p:attrNameLst>
                                          <p:attrName>style.visibility</p:attrName>
                                        </p:attrNameLst>
                                      </p:cBhvr>
                                      <p:to>
                                        <p:strVal val="visible"/>
                                      </p:to>
                                    </p:set>
                                    <p:animEffect transition="in" filter="fade">
                                      <p:cBhvr>
                                        <p:cTn id="207" dur="30"/>
                                        <p:tgtEl>
                                          <p:spTgt spid="1439"/>
                                        </p:tgtEl>
                                      </p:cBhvr>
                                    </p:animEffect>
                                  </p:childTnLst>
                                </p:cTn>
                              </p:par>
                            </p:childTnLst>
                          </p:cTn>
                        </p:par>
                        <p:par>
                          <p:cTn id="208" fill="hold">
                            <p:stCondLst>
                              <p:cond delay="2220"/>
                            </p:stCondLst>
                            <p:childTnLst>
                              <p:par>
                                <p:cTn id="209" presetID="10" presetClass="entr" presetSubtype="0" fill="hold" grpId="0" nodeType="afterEffect">
                                  <p:stCondLst>
                                    <p:cond delay="0"/>
                                  </p:stCondLst>
                                  <p:childTnLst>
                                    <p:set>
                                      <p:cBhvr>
                                        <p:cTn id="210" dur="1" fill="hold">
                                          <p:stCondLst>
                                            <p:cond delay="0"/>
                                          </p:stCondLst>
                                        </p:cTn>
                                        <p:tgtEl>
                                          <p:spTgt spid="1440"/>
                                        </p:tgtEl>
                                        <p:attrNameLst>
                                          <p:attrName>style.visibility</p:attrName>
                                        </p:attrNameLst>
                                      </p:cBhvr>
                                      <p:to>
                                        <p:strVal val="visible"/>
                                      </p:to>
                                    </p:set>
                                    <p:animEffect transition="in" filter="fade">
                                      <p:cBhvr>
                                        <p:cTn id="211" dur="30"/>
                                        <p:tgtEl>
                                          <p:spTgt spid="1440"/>
                                        </p:tgtEl>
                                      </p:cBhvr>
                                    </p:animEffect>
                                  </p:childTnLst>
                                </p:cTn>
                              </p:par>
                            </p:childTnLst>
                          </p:cTn>
                        </p:par>
                        <p:par>
                          <p:cTn id="212" fill="hold">
                            <p:stCondLst>
                              <p:cond delay="2250"/>
                            </p:stCondLst>
                            <p:childTnLst>
                              <p:par>
                                <p:cTn id="213" presetID="10" presetClass="entr" presetSubtype="0" fill="hold" grpId="0" nodeType="afterEffect">
                                  <p:stCondLst>
                                    <p:cond delay="0"/>
                                  </p:stCondLst>
                                  <p:childTnLst>
                                    <p:set>
                                      <p:cBhvr>
                                        <p:cTn id="214" dur="1" fill="hold">
                                          <p:stCondLst>
                                            <p:cond delay="0"/>
                                          </p:stCondLst>
                                        </p:cTn>
                                        <p:tgtEl>
                                          <p:spTgt spid="1441"/>
                                        </p:tgtEl>
                                        <p:attrNameLst>
                                          <p:attrName>style.visibility</p:attrName>
                                        </p:attrNameLst>
                                      </p:cBhvr>
                                      <p:to>
                                        <p:strVal val="visible"/>
                                      </p:to>
                                    </p:set>
                                    <p:animEffect transition="in" filter="fade">
                                      <p:cBhvr>
                                        <p:cTn id="215" dur="30"/>
                                        <p:tgtEl>
                                          <p:spTgt spid="1441"/>
                                        </p:tgtEl>
                                      </p:cBhvr>
                                    </p:animEffect>
                                  </p:childTnLst>
                                </p:cTn>
                              </p:par>
                            </p:childTnLst>
                          </p:cTn>
                        </p:par>
                        <p:par>
                          <p:cTn id="216" fill="hold">
                            <p:stCondLst>
                              <p:cond delay="2280"/>
                            </p:stCondLst>
                            <p:childTnLst>
                              <p:par>
                                <p:cTn id="217" presetID="10" presetClass="entr" presetSubtype="0" fill="hold" grpId="0" nodeType="afterEffect">
                                  <p:stCondLst>
                                    <p:cond delay="0"/>
                                  </p:stCondLst>
                                  <p:childTnLst>
                                    <p:set>
                                      <p:cBhvr>
                                        <p:cTn id="218" dur="1" fill="hold">
                                          <p:stCondLst>
                                            <p:cond delay="0"/>
                                          </p:stCondLst>
                                        </p:cTn>
                                        <p:tgtEl>
                                          <p:spTgt spid="1478"/>
                                        </p:tgtEl>
                                        <p:attrNameLst>
                                          <p:attrName>style.visibility</p:attrName>
                                        </p:attrNameLst>
                                      </p:cBhvr>
                                      <p:to>
                                        <p:strVal val="visible"/>
                                      </p:to>
                                    </p:set>
                                    <p:animEffect transition="in" filter="fade">
                                      <p:cBhvr>
                                        <p:cTn id="219" dur="30"/>
                                        <p:tgtEl>
                                          <p:spTgt spid="1478"/>
                                        </p:tgtEl>
                                      </p:cBhvr>
                                    </p:animEffect>
                                  </p:childTnLst>
                                </p:cTn>
                              </p:par>
                            </p:childTnLst>
                          </p:cTn>
                        </p:par>
                        <p:par>
                          <p:cTn id="220" fill="hold">
                            <p:stCondLst>
                              <p:cond delay="2310"/>
                            </p:stCondLst>
                            <p:childTnLst>
                              <p:par>
                                <p:cTn id="221" presetID="10" presetClass="entr" presetSubtype="0" fill="hold" grpId="0" nodeType="afterEffect">
                                  <p:stCondLst>
                                    <p:cond delay="0"/>
                                  </p:stCondLst>
                                  <p:childTnLst>
                                    <p:set>
                                      <p:cBhvr>
                                        <p:cTn id="222" dur="1" fill="hold">
                                          <p:stCondLst>
                                            <p:cond delay="0"/>
                                          </p:stCondLst>
                                        </p:cTn>
                                        <p:tgtEl>
                                          <p:spTgt spid="1442"/>
                                        </p:tgtEl>
                                        <p:attrNameLst>
                                          <p:attrName>style.visibility</p:attrName>
                                        </p:attrNameLst>
                                      </p:cBhvr>
                                      <p:to>
                                        <p:strVal val="visible"/>
                                      </p:to>
                                    </p:set>
                                    <p:animEffect transition="in" filter="fade">
                                      <p:cBhvr>
                                        <p:cTn id="223" dur="30"/>
                                        <p:tgtEl>
                                          <p:spTgt spid="1442"/>
                                        </p:tgtEl>
                                      </p:cBhvr>
                                    </p:animEffect>
                                  </p:childTnLst>
                                </p:cTn>
                              </p:par>
                            </p:childTnLst>
                          </p:cTn>
                        </p:par>
                        <p:par>
                          <p:cTn id="224" fill="hold">
                            <p:stCondLst>
                              <p:cond delay="2340"/>
                            </p:stCondLst>
                            <p:childTnLst>
                              <p:par>
                                <p:cTn id="225" presetID="10" presetClass="entr" presetSubtype="0" fill="hold" grpId="0" nodeType="afterEffect">
                                  <p:stCondLst>
                                    <p:cond delay="0"/>
                                  </p:stCondLst>
                                  <p:childTnLst>
                                    <p:set>
                                      <p:cBhvr>
                                        <p:cTn id="226" dur="1" fill="hold">
                                          <p:stCondLst>
                                            <p:cond delay="0"/>
                                          </p:stCondLst>
                                        </p:cTn>
                                        <p:tgtEl>
                                          <p:spTgt spid="1443"/>
                                        </p:tgtEl>
                                        <p:attrNameLst>
                                          <p:attrName>style.visibility</p:attrName>
                                        </p:attrNameLst>
                                      </p:cBhvr>
                                      <p:to>
                                        <p:strVal val="visible"/>
                                      </p:to>
                                    </p:set>
                                    <p:animEffect transition="in" filter="fade">
                                      <p:cBhvr>
                                        <p:cTn id="227" dur="30"/>
                                        <p:tgtEl>
                                          <p:spTgt spid="1443"/>
                                        </p:tgtEl>
                                      </p:cBhvr>
                                    </p:animEffect>
                                  </p:childTnLst>
                                </p:cTn>
                              </p:par>
                            </p:childTnLst>
                          </p:cTn>
                        </p:par>
                        <p:par>
                          <p:cTn id="228" fill="hold">
                            <p:stCondLst>
                              <p:cond delay="2370"/>
                            </p:stCondLst>
                            <p:childTnLst>
                              <p:par>
                                <p:cTn id="229" presetID="10" presetClass="entr" presetSubtype="0" fill="hold" grpId="0" nodeType="afterEffect">
                                  <p:stCondLst>
                                    <p:cond delay="0"/>
                                  </p:stCondLst>
                                  <p:childTnLst>
                                    <p:set>
                                      <p:cBhvr>
                                        <p:cTn id="230" dur="1" fill="hold">
                                          <p:stCondLst>
                                            <p:cond delay="0"/>
                                          </p:stCondLst>
                                        </p:cTn>
                                        <p:tgtEl>
                                          <p:spTgt spid="1406"/>
                                        </p:tgtEl>
                                        <p:attrNameLst>
                                          <p:attrName>style.visibility</p:attrName>
                                        </p:attrNameLst>
                                      </p:cBhvr>
                                      <p:to>
                                        <p:strVal val="visible"/>
                                      </p:to>
                                    </p:set>
                                    <p:animEffect transition="in" filter="fade">
                                      <p:cBhvr>
                                        <p:cTn id="231" dur="30"/>
                                        <p:tgtEl>
                                          <p:spTgt spid="1406"/>
                                        </p:tgtEl>
                                      </p:cBhvr>
                                    </p:animEffect>
                                  </p:childTnLst>
                                </p:cTn>
                              </p:par>
                            </p:childTnLst>
                          </p:cTn>
                        </p:par>
                        <p:par>
                          <p:cTn id="232" fill="hold">
                            <p:stCondLst>
                              <p:cond delay="2400"/>
                            </p:stCondLst>
                            <p:childTnLst>
                              <p:par>
                                <p:cTn id="233" presetID="10" presetClass="entr" presetSubtype="0" fill="hold" grpId="0" nodeType="afterEffect">
                                  <p:stCondLst>
                                    <p:cond delay="0"/>
                                  </p:stCondLst>
                                  <p:childTnLst>
                                    <p:set>
                                      <p:cBhvr>
                                        <p:cTn id="234" dur="1" fill="hold">
                                          <p:stCondLst>
                                            <p:cond delay="0"/>
                                          </p:stCondLst>
                                        </p:cTn>
                                        <p:tgtEl>
                                          <p:spTgt spid="1444"/>
                                        </p:tgtEl>
                                        <p:attrNameLst>
                                          <p:attrName>style.visibility</p:attrName>
                                        </p:attrNameLst>
                                      </p:cBhvr>
                                      <p:to>
                                        <p:strVal val="visible"/>
                                      </p:to>
                                    </p:set>
                                    <p:animEffect transition="in" filter="fade">
                                      <p:cBhvr>
                                        <p:cTn id="235" dur="30"/>
                                        <p:tgtEl>
                                          <p:spTgt spid="1444"/>
                                        </p:tgtEl>
                                      </p:cBhvr>
                                    </p:animEffect>
                                  </p:childTnLst>
                                </p:cTn>
                              </p:par>
                            </p:childTnLst>
                          </p:cTn>
                        </p:par>
                        <p:par>
                          <p:cTn id="236" fill="hold">
                            <p:stCondLst>
                              <p:cond delay="2430"/>
                            </p:stCondLst>
                            <p:childTnLst>
                              <p:par>
                                <p:cTn id="237" presetID="10" presetClass="entr" presetSubtype="0" fill="hold" grpId="0" nodeType="afterEffect">
                                  <p:stCondLst>
                                    <p:cond delay="0"/>
                                  </p:stCondLst>
                                  <p:childTnLst>
                                    <p:set>
                                      <p:cBhvr>
                                        <p:cTn id="238" dur="1" fill="hold">
                                          <p:stCondLst>
                                            <p:cond delay="0"/>
                                          </p:stCondLst>
                                        </p:cTn>
                                        <p:tgtEl>
                                          <p:spTgt spid="1445"/>
                                        </p:tgtEl>
                                        <p:attrNameLst>
                                          <p:attrName>style.visibility</p:attrName>
                                        </p:attrNameLst>
                                      </p:cBhvr>
                                      <p:to>
                                        <p:strVal val="visible"/>
                                      </p:to>
                                    </p:set>
                                    <p:animEffect transition="in" filter="fade">
                                      <p:cBhvr>
                                        <p:cTn id="239" dur="30"/>
                                        <p:tgtEl>
                                          <p:spTgt spid="1445"/>
                                        </p:tgtEl>
                                      </p:cBhvr>
                                    </p:animEffect>
                                  </p:childTnLst>
                                </p:cTn>
                              </p:par>
                            </p:childTnLst>
                          </p:cTn>
                        </p:par>
                        <p:par>
                          <p:cTn id="240" fill="hold">
                            <p:stCondLst>
                              <p:cond delay="2460"/>
                            </p:stCondLst>
                            <p:childTnLst>
                              <p:par>
                                <p:cTn id="241" presetID="10" presetClass="entr" presetSubtype="0" fill="hold" grpId="0" nodeType="afterEffect">
                                  <p:stCondLst>
                                    <p:cond delay="0"/>
                                  </p:stCondLst>
                                  <p:childTnLst>
                                    <p:set>
                                      <p:cBhvr>
                                        <p:cTn id="242" dur="1" fill="hold">
                                          <p:stCondLst>
                                            <p:cond delay="0"/>
                                          </p:stCondLst>
                                        </p:cTn>
                                        <p:tgtEl>
                                          <p:spTgt spid="1446"/>
                                        </p:tgtEl>
                                        <p:attrNameLst>
                                          <p:attrName>style.visibility</p:attrName>
                                        </p:attrNameLst>
                                      </p:cBhvr>
                                      <p:to>
                                        <p:strVal val="visible"/>
                                      </p:to>
                                    </p:set>
                                    <p:animEffect transition="in" filter="fade">
                                      <p:cBhvr>
                                        <p:cTn id="243" dur="30"/>
                                        <p:tgtEl>
                                          <p:spTgt spid="1446"/>
                                        </p:tgtEl>
                                      </p:cBhvr>
                                    </p:animEffect>
                                  </p:childTnLst>
                                </p:cTn>
                              </p:par>
                            </p:childTnLst>
                          </p:cTn>
                        </p:par>
                        <p:par>
                          <p:cTn id="244" fill="hold">
                            <p:stCondLst>
                              <p:cond delay="2490"/>
                            </p:stCondLst>
                            <p:childTnLst>
                              <p:par>
                                <p:cTn id="245" presetID="10" presetClass="entr" presetSubtype="0" fill="hold" grpId="0" nodeType="afterEffect">
                                  <p:stCondLst>
                                    <p:cond delay="0"/>
                                  </p:stCondLst>
                                  <p:childTnLst>
                                    <p:set>
                                      <p:cBhvr>
                                        <p:cTn id="246" dur="1" fill="hold">
                                          <p:stCondLst>
                                            <p:cond delay="0"/>
                                          </p:stCondLst>
                                        </p:cTn>
                                        <p:tgtEl>
                                          <p:spTgt spid="1447"/>
                                        </p:tgtEl>
                                        <p:attrNameLst>
                                          <p:attrName>style.visibility</p:attrName>
                                        </p:attrNameLst>
                                      </p:cBhvr>
                                      <p:to>
                                        <p:strVal val="visible"/>
                                      </p:to>
                                    </p:set>
                                    <p:animEffect transition="in" filter="fade">
                                      <p:cBhvr>
                                        <p:cTn id="247" dur="30"/>
                                        <p:tgtEl>
                                          <p:spTgt spid="1447"/>
                                        </p:tgtEl>
                                      </p:cBhvr>
                                    </p:animEffect>
                                  </p:childTnLst>
                                </p:cTn>
                              </p:par>
                            </p:childTnLst>
                          </p:cTn>
                        </p:par>
                        <p:par>
                          <p:cTn id="248" fill="hold">
                            <p:stCondLst>
                              <p:cond delay="2520"/>
                            </p:stCondLst>
                            <p:childTnLst>
                              <p:par>
                                <p:cTn id="249" presetID="10" presetClass="entr" presetSubtype="0" fill="hold" grpId="0" nodeType="afterEffect">
                                  <p:stCondLst>
                                    <p:cond delay="0"/>
                                  </p:stCondLst>
                                  <p:childTnLst>
                                    <p:set>
                                      <p:cBhvr>
                                        <p:cTn id="250" dur="1" fill="hold">
                                          <p:stCondLst>
                                            <p:cond delay="0"/>
                                          </p:stCondLst>
                                        </p:cTn>
                                        <p:tgtEl>
                                          <p:spTgt spid="1448"/>
                                        </p:tgtEl>
                                        <p:attrNameLst>
                                          <p:attrName>style.visibility</p:attrName>
                                        </p:attrNameLst>
                                      </p:cBhvr>
                                      <p:to>
                                        <p:strVal val="visible"/>
                                      </p:to>
                                    </p:set>
                                    <p:animEffect transition="in" filter="fade">
                                      <p:cBhvr>
                                        <p:cTn id="251" dur="30"/>
                                        <p:tgtEl>
                                          <p:spTgt spid="1448"/>
                                        </p:tgtEl>
                                      </p:cBhvr>
                                    </p:animEffect>
                                  </p:childTnLst>
                                </p:cTn>
                              </p:par>
                            </p:childTnLst>
                          </p:cTn>
                        </p:par>
                        <p:par>
                          <p:cTn id="252" fill="hold">
                            <p:stCondLst>
                              <p:cond delay="2550"/>
                            </p:stCondLst>
                            <p:childTnLst>
                              <p:par>
                                <p:cTn id="253" presetID="10" presetClass="entr" presetSubtype="0" fill="hold" grpId="0" nodeType="afterEffect">
                                  <p:stCondLst>
                                    <p:cond delay="0"/>
                                  </p:stCondLst>
                                  <p:childTnLst>
                                    <p:set>
                                      <p:cBhvr>
                                        <p:cTn id="254" dur="1" fill="hold">
                                          <p:stCondLst>
                                            <p:cond delay="0"/>
                                          </p:stCondLst>
                                        </p:cTn>
                                        <p:tgtEl>
                                          <p:spTgt spid="1449"/>
                                        </p:tgtEl>
                                        <p:attrNameLst>
                                          <p:attrName>style.visibility</p:attrName>
                                        </p:attrNameLst>
                                      </p:cBhvr>
                                      <p:to>
                                        <p:strVal val="visible"/>
                                      </p:to>
                                    </p:set>
                                    <p:animEffect transition="in" filter="fade">
                                      <p:cBhvr>
                                        <p:cTn id="255" dur="30"/>
                                        <p:tgtEl>
                                          <p:spTgt spid="1449"/>
                                        </p:tgtEl>
                                      </p:cBhvr>
                                    </p:animEffect>
                                  </p:childTnLst>
                                </p:cTn>
                              </p:par>
                            </p:childTnLst>
                          </p:cTn>
                        </p:par>
                        <p:par>
                          <p:cTn id="256" fill="hold">
                            <p:stCondLst>
                              <p:cond delay="2580"/>
                            </p:stCondLst>
                            <p:childTnLst>
                              <p:par>
                                <p:cTn id="257" presetID="10" presetClass="entr" presetSubtype="0" fill="hold" grpId="0" nodeType="afterEffect">
                                  <p:stCondLst>
                                    <p:cond delay="0"/>
                                  </p:stCondLst>
                                  <p:childTnLst>
                                    <p:set>
                                      <p:cBhvr>
                                        <p:cTn id="258" dur="1" fill="hold">
                                          <p:stCondLst>
                                            <p:cond delay="0"/>
                                          </p:stCondLst>
                                        </p:cTn>
                                        <p:tgtEl>
                                          <p:spTgt spid="1450"/>
                                        </p:tgtEl>
                                        <p:attrNameLst>
                                          <p:attrName>style.visibility</p:attrName>
                                        </p:attrNameLst>
                                      </p:cBhvr>
                                      <p:to>
                                        <p:strVal val="visible"/>
                                      </p:to>
                                    </p:set>
                                    <p:animEffect transition="in" filter="fade">
                                      <p:cBhvr>
                                        <p:cTn id="259" dur="30"/>
                                        <p:tgtEl>
                                          <p:spTgt spid="1450"/>
                                        </p:tgtEl>
                                      </p:cBhvr>
                                    </p:animEffect>
                                  </p:childTnLst>
                                </p:cTn>
                              </p:par>
                            </p:childTnLst>
                          </p:cTn>
                        </p:par>
                        <p:par>
                          <p:cTn id="260" fill="hold">
                            <p:stCondLst>
                              <p:cond delay="2610"/>
                            </p:stCondLst>
                            <p:childTnLst>
                              <p:par>
                                <p:cTn id="261" presetID="10" presetClass="entr" presetSubtype="0" fill="hold" grpId="0" nodeType="afterEffect">
                                  <p:stCondLst>
                                    <p:cond delay="0"/>
                                  </p:stCondLst>
                                  <p:childTnLst>
                                    <p:set>
                                      <p:cBhvr>
                                        <p:cTn id="262" dur="1" fill="hold">
                                          <p:stCondLst>
                                            <p:cond delay="0"/>
                                          </p:stCondLst>
                                        </p:cTn>
                                        <p:tgtEl>
                                          <p:spTgt spid="1399"/>
                                        </p:tgtEl>
                                        <p:attrNameLst>
                                          <p:attrName>style.visibility</p:attrName>
                                        </p:attrNameLst>
                                      </p:cBhvr>
                                      <p:to>
                                        <p:strVal val="visible"/>
                                      </p:to>
                                    </p:set>
                                    <p:animEffect transition="in" filter="fade">
                                      <p:cBhvr>
                                        <p:cTn id="263" dur="30"/>
                                        <p:tgtEl>
                                          <p:spTgt spid="1399"/>
                                        </p:tgtEl>
                                      </p:cBhvr>
                                    </p:animEffect>
                                  </p:childTnLst>
                                </p:cTn>
                              </p:par>
                            </p:childTnLst>
                          </p:cTn>
                        </p:par>
                        <p:par>
                          <p:cTn id="264" fill="hold">
                            <p:stCondLst>
                              <p:cond delay="2640"/>
                            </p:stCondLst>
                            <p:childTnLst>
                              <p:par>
                                <p:cTn id="265" presetID="10" presetClass="entr" presetSubtype="0" fill="hold" grpId="0" nodeType="afterEffect">
                                  <p:stCondLst>
                                    <p:cond delay="0"/>
                                  </p:stCondLst>
                                  <p:childTnLst>
                                    <p:set>
                                      <p:cBhvr>
                                        <p:cTn id="266" dur="1" fill="hold">
                                          <p:stCondLst>
                                            <p:cond delay="0"/>
                                          </p:stCondLst>
                                        </p:cTn>
                                        <p:tgtEl>
                                          <p:spTgt spid="1451"/>
                                        </p:tgtEl>
                                        <p:attrNameLst>
                                          <p:attrName>style.visibility</p:attrName>
                                        </p:attrNameLst>
                                      </p:cBhvr>
                                      <p:to>
                                        <p:strVal val="visible"/>
                                      </p:to>
                                    </p:set>
                                    <p:animEffect transition="in" filter="fade">
                                      <p:cBhvr>
                                        <p:cTn id="267" dur="30"/>
                                        <p:tgtEl>
                                          <p:spTgt spid="1451"/>
                                        </p:tgtEl>
                                      </p:cBhvr>
                                    </p:animEffect>
                                  </p:childTnLst>
                                </p:cTn>
                              </p:par>
                            </p:childTnLst>
                          </p:cTn>
                        </p:par>
                        <p:par>
                          <p:cTn id="268" fill="hold">
                            <p:stCondLst>
                              <p:cond delay="2670"/>
                            </p:stCondLst>
                            <p:childTnLst>
                              <p:par>
                                <p:cTn id="269" presetID="10" presetClass="entr" presetSubtype="0" fill="hold" grpId="0" nodeType="afterEffect">
                                  <p:stCondLst>
                                    <p:cond delay="0"/>
                                  </p:stCondLst>
                                  <p:childTnLst>
                                    <p:set>
                                      <p:cBhvr>
                                        <p:cTn id="270" dur="1" fill="hold">
                                          <p:stCondLst>
                                            <p:cond delay="0"/>
                                          </p:stCondLst>
                                        </p:cTn>
                                        <p:tgtEl>
                                          <p:spTgt spid="1452"/>
                                        </p:tgtEl>
                                        <p:attrNameLst>
                                          <p:attrName>style.visibility</p:attrName>
                                        </p:attrNameLst>
                                      </p:cBhvr>
                                      <p:to>
                                        <p:strVal val="visible"/>
                                      </p:to>
                                    </p:set>
                                    <p:animEffect transition="in" filter="fade">
                                      <p:cBhvr>
                                        <p:cTn id="271" dur="30"/>
                                        <p:tgtEl>
                                          <p:spTgt spid="1452"/>
                                        </p:tgtEl>
                                      </p:cBhvr>
                                    </p:animEffect>
                                  </p:childTnLst>
                                </p:cTn>
                              </p:par>
                            </p:childTnLst>
                          </p:cTn>
                        </p:par>
                        <p:par>
                          <p:cTn id="272" fill="hold">
                            <p:stCondLst>
                              <p:cond delay="2700"/>
                            </p:stCondLst>
                            <p:childTnLst>
                              <p:par>
                                <p:cTn id="273" presetID="10" presetClass="entr" presetSubtype="0" fill="hold" grpId="0" nodeType="afterEffect">
                                  <p:stCondLst>
                                    <p:cond delay="0"/>
                                  </p:stCondLst>
                                  <p:childTnLst>
                                    <p:set>
                                      <p:cBhvr>
                                        <p:cTn id="274" dur="1" fill="hold">
                                          <p:stCondLst>
                                            <p:cond delay="0"/>
                                          </p:stCondLst>
                                        </p:cTn>
                                        <p:tgtEl>
                                          <p:spTgt spid="1469"/>
                                        </p:tgtEl>
                                        <p:attrNameLst>
                                          <p:attrName>style.visibility</p:attrName>
                                        </p:attrNameLst>
                                      </p:cBhvr>
                                      <p:to>
                                        <p:strVal val="visible"/>
                                      </p:to>
                                    </p:set>
                                    <p:animEffect transition="in" filter="fade">
                                      <p:cBhvr>
                                        <p:cTn id="275" dur="30"/>
                                        <p:tgtEl>
                                          <p:spTgt spid="1469"/>
                                        </p:tgtEl>
                                      </p:cBhvr>
                                    </p:animEffect>
                                  </p:childTnLst>
                                </p:cTn>
                              </p:par>
                            </p:childTnLst>
                          </p:cTn>
                        </p:par>
                        <p:par>
                          <p:cTn id="276" fill="hold">
                            <p:stCondLst>
                              <p:cond delay="2730"/>
                            </p:stCondLst>
                            <p:childTnLst>
                              <p:par>
                                <p:cTn id="277" presetID="10" presetClass="entr" presetSubtype="0" fill="hold" grpId="0" nodeType="afterEffect">
                                  <p:stCondLst>
                                    <p:cond delay="0"/>
                                  </p:stCondLst>
                                  <p:childTnLst>
                                    <p:set>
                                      <p:cBhvr>
                                        <p:cTn id="278" dur="1" fill="hold">
                                          <p:stCondLst>
                                            <p:cond delay="0"/>
                                          </p:stCondLst>
                                        </p:cTn>
                                        <p:tgtEl>
                                          <p:spTgt spid="1410"/>
                                        </p:tgtEl>
                                        <p:attrNameLst>
                                          <p:attrName>style.visibility</p:attrName>
                                        </p:attrNameLst>
                                      </p:cBhvr>
                                      <p:to>
                                        <p:strVal val="visible"/>
                                      </p:to>
                                    </p:set>
                                    <p:animEffect transition="in" filter="fade">
                                      <p:cBhvr>
                                        <p:cTn id="279" dur="30"/>
                                        <p:tgtEl>
                                          <p:spTgt spid="1410"/>
                                        </p:tgtEl>
                                      </p:cBhvr>
                                    </p:animEffect>
                                  </p:childTnLst>
                                </p:cTn>
                              </p:par>
                            </p:childTnLst>
                          </p:cTn>
                        </p:par>
                        <p:par>
                          <p:cTn id="280" fill="hold">
                            <p:stCondLst>
                              <p:cond delay="2760"/>
                            </p:stCondLst>
                            <p:childTnLst>
                              <p:par>
                                <p:cTn id="281" presetID="10" presetClass="entr" presetSubtype="0" fill="hold" grpId="0" nodeType="afterEffect">
                                  <p:stCondLst>
                                    <p:cond delay="0"/>
                                  </p:stCondLst>
                                  <p:childTnLst>
                                    <p:set>
                                      <p:cBhvr>
                                        <p:cTn id="282" dur="1" fill="hold">
                                          <p:stCondLst>
                                            <p:cond delay="0"/>
                                          </p:stCondLst>
                                        </p:cTn>
                                        <p:tgtEl>
                                          <p:spTgt spid="1412"/>
                                        </p:tgtEl>
                                        <p:attrNameLst>
                                          <p:attrName>style.visibility</p:attrName>
                                        </p:attrNameLst>
                                      </p:cBhvr>
                                      <p:to>
                                        <p:strVal val="visible"/>
                                      </p:to>
                                    </p:set>
                                    <p:animEffect transition="in" filter="fade">
                                      <p:cBhvr>
                                        <p:cTn id="283" dur="30"/>
                                        <p:tgtEl>
                                          <p:spTgt spid="1412"/>
                                        </p:tgtEl>
                                      </p:cBhvr>
                                    </p:animEffect>
                                  </p:childTnLst>
                                </p:cTn>
                              </p:par>
                            </p:childTnLst>
                          </p:cTn>
                        </p:par>
                        <p:par>
                          <p:cTn id="284" fill="hold">
                            <p:stCondLst>
                              <p:cond delay="2790"/>
                            </p:stCondLst>
                            <p:childTnLst>
                              <p:par>
                                <p:cTn id="285" presetID="10" presetClass="entr" presetSubtype="0" fill="hold" grpId="0" nodeType="afterEffect">
                                  <p:stCondLst>
                                    <p:cond delay="0"/>
                                  </p:stCondLst>
                                  <p:childTnLst>
                                    <p:set>
                                      <p:cBhvr>
                                        <p:cTn id="286" dur="1" fill="hold">
                                          <p:stCondLst>
                                            <p:cond delay="0"/>
                                          </p:stCondLst>
                                        </p:cTn>
                                        <p:tgtEl>
                                          <p:spTgt spid="1453"/>
                                        </p:tgtEl>
                                        <p:attrNameLst>
                                          <p:attrName>style.visibility</p:attrName>
                                        </p:attrNameLst>
                                      </p:cBhvr>
                                      <p:to>
                                        <p:strVal val="visible"/>
                                      </p:to>
                                    </p:set>
                                    <p:animEffect transition="in" filter="fade">
                                      <p:cBhvr>
                                        <p:cTn id="287" dur="30"/>
                                        <p:tgtEl>
                                          <p:spTgt spid="1453"/>
                                        </p:tgtEl>
                                      </p:cBhvr>
                                    </p:animEffect>
                                  </p:childTnLst>
                                </p:cTn>
                              </p:par>
                            </p:childTnLst>
                          </p:cTn>
                        </p:par>
                        <p:par>
                          <p:cTn id="288" fill="hold">
                            <p:stCondLst>
                              <p:cond delay="2820"/>
                            </p:stCondLst>
                            <p:childTnLst>
                              <p:par>
                                <p:cTn id="289" presetID="10" presetClass="entr" presetSubtype="0" fill="hold" grpId="0" nodeType="afterEffect">
                                  <p:stCondLst>
                                    <p:cond delay="0"/>
                                  </p:stCondLst>
                                  <p:childTnLst>
                                    <p:set>
                                      <p:cBhvr>
                                        <p:cTn id="290" dur="1" fill="hold">
                                          <p:stCondLst>
                                            <p:cond delay="0"/>
                                          </p:stCondLst>
                                        </p:cTn>
                                        <p:tgtEl>
                                          <p:spTgt spid="1384"/>
                                        </p:tgtEl>
                                        <p:attrNameLst>
                                          <p:attrName>style.visibility</p:attrName>
                                        </p:attrNameLst>
                                      </p:cBhvr>
                                      <p:to>
                                        <p:strVal val="visible"/>
                                      </p:to>
                                    </p:set>
                                    <p:animEffect transition="in" filter="fade">
                                      <p:cBhvr>
                                        <p:cTn id="291" dur="30"/>
                                        <p:tgtEl>
                                          <p:spTgt spid="1384"/>
                                        </p:tgtEl>
                                      </p:cBhvr>
                                    </p:animEffect>
                                  </p:childTnLst>
                                </p:cTn>
                              </p:par>
                            </p:childTnLst>
                          </p:cTn>
                        </p:par>
                        <p:par>
                          <p:cTn id="292" fill="hold">
                            <p:stCondLst>
                              <p:cond delay="2850"/>
                            </p:stCondLst>
                            <p:childTnLst>
                              <p:par>
                                <p:cTn id="293" presetID="10" presetClass="entr" presetSubtype="0" fill="hold" grpId="0" nodeType="afterEffect">
                                  <p:stCondLst>
                                    <p:cond delay="0"/>
                                  </p:stCondLst>
                                  <p:childTnLst>
                                    <p:set>
                                      <p:cBhvr>
                                        <p:cTn id="294" dur="1" fill="hold">
                                          <p:stCondLst>
                                            <p:cond delay="0"/>
                                          </p:stCondLst>
                                        </p:cTn>
                                        <p:tgtEl>
                                          <p:spTgt spid="1380"/>
                                        </p:tgtEl>
                                        <p:attrNameLst>
                                          <p:attrName>style.visibility</p:attrName>
                                        </p:attrNameLst>
                                      </p:cBhvr>
                                      <p:to>
                                        <p:strVal val="visible"/>
                                      </p:to>
                                    </p:set>
                                    <p:animEffect transition="in" filter="fade">
                                      <p:cBhvr>
                                        <p:cTn id="295" dur="30"/>
                                        <p:tgtEl>
                                          <p:spTgt spid="1380"/>
                                        </p:tgtEl>
                                      </p:cBhvr>
                                    </p:animEffect>
                                  </p:childTnLst>
                                </p:cTn>
                              </p:par>
                            </p:childTnLst>
                          </p:cTn>
                        </p:par>
                        <p:par>
                          <p:cTn id="296" fill="hold">
                            <p:stCondLst>
                              <p:cond delay="2880"/>
                            </p:stCondLst>
                            <p:childTnLst>
                              <p:par>
                                <p:cTn id="297" presetID="10" presetClass="entr" presetSubtype="0" fill="hold" grpId="0" nodeType="afterEffect">
                                  <p:stCondLst>
                                    <p:cond delay="0"/>
                                  </p:stCondLst>
                                  <p:childTnLst>
                                    <p:set>
                                      <p:cBhvr>
                                        <p:cTn id="298" dur="1" fill="hold">
                                          <p:stCondLst>
                                            <p:cond delay="0"/>
                                          </p:stCondLst>
                                        </p:cTn>
                                        <p:tgtEl>
                                          <p:spTgt spid="1385"/>
                                        </p:tgtEl>
                                        <p:attrNameLst>
                                          <p:attrName>style.visibility</p:attrName>
                                        </p:attrNameLst>
                                      </p:cBhvr>
                                      <p:to>
                                        <p:strVal val="visible"/>
                                      </p:to>
                                    </p:set>
                                    <p:animEffect transition="in" filter="fade">
                                      <p:cBhvr>
                                        <p:cTn id="299" dur="30"/>
                                        <p:tgtEl>
                                          <p:spTgt spid="1385"/>
                                        </p:tgtEl>
                                      </p:cBhvr>
                                    </p:animEffect>
                                  </p:childTnLst>
                                </p:cTn>
                              </p:par>
                            </p:childTnLst>
                          </p:cTn>
                        </p:par>
                        <p:par>
                          <p:cTn id="300" fill="hold">
                            <p:stCondLst>
                              <p:cond delay="2910"/>
                            </p:stCondLst>
                            <p:childTnLst>
                              <p:par>
                                <p:cTn id="301" presetID="10" presetClass="entr" presetSubtype="0" fill="hold" grpId="0" nodeType="afterEffect">
                                  <p:stCondLst>
                                    <p:cond delay="0"/>
                                  </p:stCondLst>
                                  <p:childTnLst>
                                    <p:set>
                                      <p:cBhvr>
                                        <p:cTn id="302" dur="1" fill="hold">
                                          <p:stCondLst>
                                            <p:cond delay="0"/>
                                          </p:stCondLst>
                                        </p:cTn>
                                        <p:tgtEl>
                                          <p:spTgt spid="1387"/>
                                        </p:tgtEl>
                                        <p:attrNameLst>
                                          <p:attrName>style.visibility</p:attrName>
                                        </p:attrNameLst>
                                      </p:cBhvr>
                                      <p:to>
                                        <p:strVal val="visible"/>
                                      </p:to>
                                    </p:set>
                                    <p:animEffect transition="in" filter="fade">
                                      <p:cBhvr>
                                        <p:cTn id="303" dur="30"/>
                                        <p:tgtEl>
                                          <p:spTgt spid="1387"/>
                                        </p:tgtEl>
                                      </p:cBhvr>
                                    </p:animEffect>
                                  </p:childTnLst>
                                </p:cTn>
                              </p:par>
                            </p:childTnLst>
                          </p:cTn>
                        </p:par>
                        <p:par>
                          <p:cTn id="304" fill="hold">
                            <p:stCondLst>
                              <p:cond delay="2940"/>
                            </p:stCondLst>
                            <p:childTnLst>
                              <p:par>
                                <p:cTn id="305" presetID="10" presetClass="entr" presetSubtype="0" fill="hold" grpId="0" nodeType="afterEffect">
                                  <p:stCondLst>
                                    <p:cond delay="0"/>
                                  </p:stCondLst>
                                  <p:childTnLst>
                                    <p:set>
                                      <p:cBhvr>
                                        <p:cTn id="306" dur="1" fill="hold">
                                          <p:stCondLst>
                                            <p:cond delay="0"/>
                                          </p:stCondLst>
                                        </p:cTn>
                                        <p:tgtEl>
                                          <p:spTgt spid="1388"/>
                                        </p:tgtEl>
                                        <p:attrNameLst>
                                          <p:attrName>style.visibility</p:attrName>
                                        </p:attrNameLst>
                                      </p:cBhvr>
                                      <p:to>
                                        <p:strVal val="visible"/>
                                      </p:to>
                                    </p:set>
                                    <p:animEffect transition="in" filter="fade">
                                      <p:cBhvr>
                                        <p:cTn id="307" dur="30"/>
                                        <p:tgtEl>
                                          <p:spTgt spid="1388"/>
                                        </p:tgtEl>
                                      </p:cBhvr>
                                    </p:animEffect>
                                  </p:childTnLst>
                                </p:cTn>
                              </p:par>
                            </p:childTnLst>
                          </p:cTn>
                        </p:par>
                        <p:par>
                          <p:cTn id="308" fill="hold">
                            <p:stCondLst>
                              <p:cond delay="2970"/>
                            </p:stCondLst>
                            <p:childTnLst>
                              <p:par>
                                <p:cTn id="309" presetID="10" presetClass="entr" presetSubtype="0" fill="hold" grpId="0" nodeType="afterEffect">
                                  <p:stCondLst>
                                    <p:cond delay="0"/>
                                  </p:stCondLst>
                                  <p:childTnLst>
                                    <p:set>
                                      <p:cBhvr>
                                        <p:cTn id="310" dur="1" fill="hold">
                                          <p:stCondLst>
                                            <p:cond delay="0"/>
                                          </p:stCondLst>
                                        </p:cTn>
                                        <p:tgtEl>
                                          <p:spTgt spid="1389"/>
                                        </p:tgtEl>
                                        <p:attrNameLst>
                                          <p:attrName>style.visibility</p:attrName>
                                        </p:attrNameLst>
                                      </p:cBhvr>
                                      <p:to>
                                        <p:strVal val="visible"/>
                                      </p:to>
                                    </p:set>
                                    <p:animEffect transition="in" filter="fade">
                                      <p:cBhvr>
                                        <p:cTn id="311" dur="30"/>
                                        <p:tgtEl>
                                          <p:spTgt spid="1389"/>
                                        </p:tgtEl>
                                      </p:cBhvr>
                                    </p:animEffect>
                                  </p:childTnLst>
                                </p:cTn>
                              </p:par>
                            </p:childTnLst>
                          </p:cTn>
                        </p:par>
                        <p:par>
                          <p:cTn id="312" fill="hold">
                            <p:stCondLst>
                              <p:cond delay="3000"/>
                            </p:stCondLst>
                            <p:childTnLst>
                              <p:par>
                                <p:cTn id="313" presetID="10" presetClass="entr" presetSubtype="0" fill="hold" grpId="0" nodeType="afterEffect">
                                  <p:stCondLst>
                                    <p:cond delay="0"/>
                                  </p:stCondLst>
                                  <p:childTnLst>
                                    <p:set>
                                      <p:cBhvr>
                                        <p:cTn id="314" dur="1" fill="hold">
                                          <p:stCondLst>
                                            <p:cond delay="0"/>
                                          </p:stCondLst>
                                        </p:cTn>
                                        <p:tgtEl>
                                          <p:spTgt spid="1390"/>
                                        </p:tgtEl>
                                        <p:attrNameLst>
                                          <p:attrName>style.visibility</p:attrName>
                                        </p:attrNameLst>
                                      </p:cBhvr>
                                      <p:to>
                                        <p:strVal val="visible"/>
                                      </p:to>
                                    </p:set>
                                    <p:animEffect transition="in" filter="fade">
                                      <p:cBhvr>
                                        <p:cTn id="315" dur="30"/>
                                        <p:tgtEl>
                                          <p:spTgt spid="1390"/>
                                        </p:tgtEl>
                                      </p:cBhvr>
                                    </p:animEffect>
                                  </p:childTnLst>
                                </p:cTn>
                              </p:par>
                            </p:childTnLst>
                          </p:cTn>
                        </p:par>
                        <p:par>
                          <p:cTn id="316" fill="hold">
                            <p:stCondLst>
                              <p:cond delay="3030"/>
                            </p:stCondLst>
                            <p:childTnLst>
                              <p:par>
                                <p:cTn id="317" presetID="10" presetClass="entr" presetSubtype="0" fill="hold" grpId="0" nodeType="afterEffect">
                                  <p:stCondLst>
                                    <p:cond delay="0"/>
                                  </p:stCondLst>
                                  <p:childTnLst>
                                    <p:set>
                                      <p:cBhvr>
                                        <p:cTn id="318" dur="1" fill="hold">
                                          <p:stCondLst>
                                            <p:cond delay="0"/>
                                          </p:stCondLst>
                                        </p:cTn>
                                        <p:tgtEl>
                                          <p:spTgt spid="1391"/>
                                        </p:tgtEl>
                                        <p:attrNameLst>
                                          <p:attrName>style.visibility</p:attrName>
                                        </p:attrNameLst>
                                      </p:cBhvr>
                                      <p:to>
                                        <p:strVal val="visible"/>
                                      </p:to>
                                    </p:set>
                                    <p:animEffect transition="in" filter="fade">
                                      <p:cBhvr>
                                        <p:cTn id="319" dur="30"/>
                                        <p:tgtEl>
                                          <p:spTgt spid="1391"/>
                                        </p:tgtEl>
                                      </p:cBhvr>
                                    </p:animEffect>
                                  </p:childTnLst>
                                </p:cTn>
                              </p:par>
                            </p:childTnLst>
                          </p:cTn>
                        </p:par>
                        <p:par>
                          <p:cTn id="320" fill="hold">
                            <p:stCondLst>
                              <p:cond delay="3060"/>
                            </p:stCondLst>
                            <p:childTnLst>
                              <p:par>
                                <p:cTn id="321" presetID="10" presetClass="entr" presetSubtype="0" fill="hold" grpId="0" nodeType="afterEffect">
                                  <p:stCondLst>
                                    <p:cond delay="0"/>
                                  </p:stCondLst>
                                  <p:childTnLst>
                                    <p:set>
                                      <p:cBhvr>
                                        <p:cTn id="322" dur="1" fill="hold">
                                          <p:stCondLst>
                                            <p:cond delay="0"/>
                                          </p:stCondLst>
                                        </p:cTn>
                                        <p:tgtEl>
                                          <p:spTgt spid="1413"/>
                                        </p:tgtEl>
                                        <p:attrNameLst>
                                          <p:attrName>style.visibility</p:attrName>
                                        </p:attrNameLst>
                                      </p:cBhvr>
                                      <p:to>
                                        <p:strVal val="visible"/>
                                      </p:to>
                                    </p:set>
                                    <p:animEffect transition="in" filter="fade">
                                      <p:cBhvr>
                                        <p:cTn id="323" dur="30"/>
                                        <p:tgtEl>
                                          <p:spTgt spid="1413"/>
                                        </p:tgtEl>
                                      </p:cBhvr>
                                    </p:animEffect>
                                  </p:childTnLst>
                                </p:cTn>
                              </p:par>
                            </p:childTnLst>
                          </p:cTn>
                        </p:par>
                        <p:par>
                          <p:cTn id="324" fill="hold">
                            <p:stCondLst>
                              <p:cond delay="3090"/>
                            </p:stCondLst>
                            <p:childTnLst>
                              <p:par>
                                <p:cTn id="325" presetID="10" presetClass="entr" presetSubtype="0" fill="hold" grpId="0" nodeType="afterEffect">
                                  <p:stCondLst>
                                    <p:cond delay="0"/>
                                  </p:stCondLst>
                                  <p:childTnLst>
                                    <p:set>
                                      <p:cBhvr>
                                        <p:cTn id="326" dur="1" fill="hold">
                                          <p:stCondLst>
                                            <p:cond delay="0"/>
                                          </p:stCondLst>
                                        </p:cTn>
                                        <p:tgtEl>
                                          <p:spTgt spid="1392"/>
                                        </p:tgtEl>
                                        <p:attrNameLst>
                                          <p:attrName>style.visibility</p:attrName>
                                        </p:attrNameLst>
                                      </p:cBhvr>
                                      <p:to>
                                        <p:strVal val="visible"/>
                                      </p:to>
                                    </p:set>
                                    <p:animEffect transition="in" filter="fade">
                                      <p:cBhvr>
                                        <p:cTn id="327" dur="30"/>
                                        <p:tgtEl>
                                          <p:spTgt spid="1392"/>
                                        </p:tgtEl>
                                      </p:cBhvr>
                                    </p:animEffect>
                                  </p:childTnLst>
                                </p:cTn>
                              </p:par>
                            </p:childTnLst>
                          </p:cTn>
                        </p:par>
                        <p:par>
                          <p:cTn id="328" fill="hold">
                            <p:stCondLst>
                              <p:cond delay="3120"/>
                            </p:stCondLst>
                            <p:childTnLst>
                              <p:par>
                                <p:cTn id="329" presetID="10" presetClass="entr" presetSubtype="0" fill="hold" grpId="0" nodeType="afterEffect">
                                  <p:stCondLst>
                                    <p:cond delay="0"/>
                                  </p:stCondLst>
                                  <p:childTnLst>
                                    <p:set>
                                      <p:cBhvr>
                                        <p:cTn id="330" dur="1" fill="hold">
                                          <p:stCondLst>
                                            <p:cond delay="0"/>
                                          </p:stCondLst>
                                        </p:cTn>
                                        <p:tgtEl>
                                          <p:spTgt spid="1393"/>
                                        </p:tgtEl>
                                        <p:attrNameLst>
                                          <p:attrName>style.visibility</p:attrName>
                                        </p:attrNameLst>
                                      </p:cBhvr>
                                      <p:to>
                                        <p:strVal val="visible"/>
                                      </p:to>
                                    </p:set>
                                    <p:animEffect transition="in" filter="fade">
                                      <p:cBhvr>
                                        <p:cTn id="331" dur="30"/>
                                        <p:tgtEl>
                                          <p:spTgt spid="1393"/>
                                        </p:tgtEl>
                                      </p:cBhvr>
                                    </p:animEffect>
                                  </p:childTnLst>
                                </p:cTn>
                              </p:par>
                            </p:childTnLst>
                          </p:cTn>
                        </p:par>
                        <p:par>
                          <p:cTn id="332" fill="hold">
                            <p:stCondLst>
                              <p:cond delay="3150"/>
                            </p:stCondLst>
                            <p:childTnLst>
                              <p:par>
                                <p:cTn id="333" presetID="10" presetClass="entr" presetSubtype="0" fill="hold" grpId="0" nodeType="afterEffect">
                                  <p:stCondLst>
                                    <p:cond delay="0"/>
                                  </p:stCondLst>
                                  <p:childTnLst>
                                    <p:set>
                                      <p:cBhvr>
                                        <p:cTn id="334" dur="1" fill="hold">
                                          <p:stCondLst>
                                            <p:cond delay="0"/>
                                          </p:stCondLst>
                                        </p:cTn>
                                        <p:tgtEl>
                                          <p:spTgt spid="1394"/>
                                        </p:tgtEl>
                                        <p:attrNameLst>
                                          <p:attrName>style.visibility</p:attrName>
                                        </p:attrNameLst>
                                      </p:cBhvr>
                                      <p:to>
                                        <p:strVal val="visible"/>
                                      </p:to>
                                    </p:set>
                                    <p:animEffect transition="in" filter="fade">
                                      <p:cBhvr>
                                        <p:cTn id="335" dur="30"/>
                                        <p:tgtEl>
                                          <p:spTgt spid="1394"/>
                                        </p:tgtEl>
                                      </p:cBhvr>
                                    </p:animEffect>
                                  </p:childTnLst>
                                </p:cTn>
                              </p:par>
                            </p:childTnLst>
                          </p:cTn>
                        </p:par>
                        <p:par>
                          <p:cTn id="336" fill="hold">
                            <p:stCondLst>
                              <p:cond delay="3180"/>
                            </p:stCondLst>
                            <p:childTnLst>
                              <p:par>
                                <p:cTn id="337" presetID="10" presetClass="entr" presetSubtype="0" fill="hold" grpId="0" nodeType="afterEffect">
                                  <p:stCondLst>
                                    <p:cond delay="0"/>
                                  </p:stCondLst>
                                  <p:childTnLst>
                                    <p:set>
                                      <p:cBhvr>
                                        <p:cTn id="338" dur="1" fill="hold">
                                          <p:stCondLst>
                                            <p:cond delay="0"/>
                                          </p:stCondLst>
                                        </p:cTn>
                                        <p:tgtEl>
                                          <p:spTgt spid="1481"/>
                                        </p:tgtEl>
                                        <p:attrNameLst>
                                          <p:attrName>style.visibility</p:attrName>
                                        </p:attrNameLst>
                                      </p:cBhvr>
                                      <p:to>
                                        <p:strVal val="visible"/>
                                      </p:to>
                                    </p:set>
                                    <p:animEffect transition="in" filter="fade">
                                      <p:cBhvr>
                                        <p:cTn id="339" dur="30"/>
                                        <p:tgtEl>
                                          <p:spTgt spid="1481"/>
                                        </p:tgtEl>
                                      </p:cBhvr>
                                    </p:animEffect>
                                  </p:childTnLst>
                                </p:cTn>
                              </p:par>
                            </p:childTnLst>
                          </p:cTn>
                        </p:par>
                        <p:par>
                          <p:cTn id="340" fill="hold">
                            <p:stCondLst>
                              <p:cond delay="3210"/>
                            </p:stCondLst>
                            <p:childTnLst>
                              <p:par>
                                <p:cTn id="341" presetID="10" presetClass="entr" presetSubtype="0" fill="hold" grpId="0" nodeType="afterEffect">
                                  <p:stCondLst>
                                    <p:cond delay="0"/>
                                  </p:stCondLst>
                                  <p:childTnLst>
                                    <p:set>
                                      <p:cBhvr>
                                        <p:cTn id="342" dur="1" fill="hold">
                                          <p:stCondLst>
                                            <p:cond delay="0"/>
                                          </p:stCondLst>
                                        </p:cTn>
                                        <p:tgtEl>
                                          <p:spTgt spid="1395"/>
                                        </p:tgtEl>
                                        <p:attrNameLst>
                                          <p:attrName>style.visibility</p:attrName>
                                        </p:attrNameLst>
                                      </p:cBhvr>
                                      <p:to>
                                        <p:strVal val="visible"/>
                                      </p:to>
                                    </p:set>
                                    <p:animEffect transition="in" filter="fade">
                                      <p:cBhvr>
                                        <p:cTn id="343" dur="30"/>
                                        <p:tgtEl>
                                          <p:spTgt spid="1395"/>
                                        </p:tgtEl>
                                      </p:cBhvr>
                                    </p:animEffect>
                                  </p:childTnLst>
                                </p:cTn>
                              </p:par>
                            </p:childTnLst>
                          </p:cTn>
                        </p:par>
                        <p:par>
                          <p:cTn id="344" fill="hold">
                            <p:stCondLst>
                              <p:cond delay="3240"/>
                            </p:stCondLst>
                            <p:childTnLst>
                              <p:par>
                                <p:cTn id="345" presetID="10" presetClass="entr" presetSubtype="0" fill="hold" grpId="0" nodeType="afterEffect">
                                  <p:stCondLst>
                                    <p:cond delay="0"/>
                                  </p:stCondLst>
                                  <p:childTnLst>
                                    <p:set>
                                      <p:cBhvr>
                                        <p:cTn id="346" dur="1" fill="hold">
                                          <p:stCondLst>
                                            <p:cond delay="0"/>
                                          </p:stCondLst>
                                        </p:cTn>
                                        <p:tgtEl>
                                          <p:spTgt spid="1530"/>
                                        </p:tgtEl>
                                        <p:attrNameLst>
                                          <p:attrName>style.visibility</p:attrName>
                                        </p:attrNameLst>
                                      </p:cBhvr>
                                      <p:to>
                                        <p:strVal val="visible"/>
                                      </p:to>
                                    </p:set>
                                    <p:animEffect transition="in" filter="fade">
                                      <p:cBhvr>
                                        <p:cTn id="347" dur="30"/>
                                        <p:tgtEl>
                                          <p:spTgt spid="1530"/>
                                        </p:tgtEl>
                                      </p:cBhvr>
                                    </p:animEffect>
                                  </p:childTnLst>
                                </p:cTn>
                              </p:par>
                            </p:childTnLst>
                          </p:cTn>
                        </p:par>
                        <p:par>
                          <p:cTn id="348" fill="hold">
                            <p:stCondLst>
                              <p:cond delay="3270"/>
                            </p:stCondLst>
                            <p:childTnLst>
                              <p:par>
                                <p:cTn id="349" presetID="10" presetClass="entr" presetSubtype="0" fill="hold" grpId="0" nodeType="afterEffect">
                                  <p:stCondLst>
                                    <p:cond delay="0"/>
                                  </p:stCondLst>
                                  <p:childTnLst>
                                    <p:set>
                                      <p:cBhvr>
                                        <p:cTn id="350" dur="1" fill="hold">
                                          <p:stCondLst>
                                            <p:cond delay="0"/>
                                          </p:stCondLst>
                                        </p:cTn>
                                        <p:tgtEl>
                                          <p:spTgt spid="1396"/>
                                        </p:tgtEl>
                                        <p:attrNameLst>
                                          <p:attrName>style.visibility</p:attrName>
                                        </p:attrNameLst>
                                      </p:cBhvr>
                                      <p:to>
                                        <p:strVal val="visible"/>
                                      </p:to>
                                    </p:set>
                                    <p:animEffect transition="in" filter="fade">
                                      <p:cBhvr>
                                        <p:cTn id="351" dur="30"/>
                                        <p:tgtEl>
                                          <p:spTgt spid="1396"/>
                                        </p:tgtEl>
                                      </p:cBhvr>
                                    </p:animEffect>
                                  </p:childTnLst>
                                </p:cTn>
                              </p:par>
                            </p:childTnLst>
                          </p:cTn>
                        </p:par>
                        <p:par>
                          <p:cTn id="352" fill="hold">
                            <p:stCondLst>
                              <p:cond delay="3300"/>
                            </p:stCondLst>
                            <p:childTnLst>
                              <p:par>
                                <p:cTn id="353" presetID="10" presetClass="entr" presetSubtype="0" fill="hold" grpId="0" nodeType="afterEffect">
                                  <p:stCondLst>
                                    <p:cond delay="0"/>
                                  </p:stCondLst>
                                  <p:childTnLst>
                                    <p:set>
                                      <p:cBhvr>
                                        <p:cTn id="354" dur="1" fill="hold">
                                          <p:stCondLst>
                                            <p:cond delay="0"/>
                                          </p:stCondLst>
                                        </p:cTn>
                                        <p:tgtEl>
                                          <p:spTgt spid="1397"/>
                                        </p:tgtEl>
                                        <p:attrNameLst>
                                          <p:attrName>style.visibility</p:attrName>
                                        </p:attrNameLst>
                                      </p:cBhvr>
                                      <p:to>
                                        <p:strVal val="visible"/>
                                      </p:to>
                                    </p:set>
                                    <p:animEffect transition="in" filter="fade">
                                      <p:cBhvr>
                                        <p:cTn id="355" dur="30"/>
                                        <p:tgtEl>
                                          <p:spTgt spid="1397"/>
                                        </p:tgtEl>
                                      </p:cBhvr>
                                    </p:animEffect>
                                  </p:childTnLst>
                                </p:cTn>
                              </p:par>
                            </p:childTnLst>
                          </p:cTn>
                        </p:par>
                        <p:par>
                          <p:cTn id="356" fill="hold">
                            <p:stCondLst>
                              <p:cond delay="3330"/>
                            </p:stCondLst>
                            <p:childTnLst>
                              <p:par>
                                <p:cTn id="357" presetID="10" presetClass="entr" presetSubtype="0" fill="hold" grpId="0" nodeType="afterEffect">
                                  <p:stCondLst>
                                    <p:cond delay="0"/>
                                  </p:stCondLst>
                                  <p:childTnLst>
                                    <p:set>
                                      <p:cBhvr>
                                        <p:cTn id="358" dur="1" fill="hold">
                                          <p:stCondLst>
                                            <p:cond delay="0"/>
                                          </p:stCondLst>
                                        </p:cTn>
                                        <p:tgtEl>
                                          <p:spTgt spid="1398"/>
                                        </p:tgtEl>
                                        <p:attrNameLst>
                                          <p:attrName>style.visibility</p:attrName>
                                        </p:attrNameLst>
                                      </p:cBhvr>
                                      <p:to>
                                        <p:strVal val="visible"/>
                                      </p:to>
                                    </p:set>
                                    <p:animEffect transition="in" filter="fade">
                                      <p:cBhvr>
                                        <p:cTn id="359" dur="30"/>
                                        <p:tgtEl>
                                          <p:spTgt spid="1398"/>
                                        </p:tgtEl>
                                      </p:cBhvr>
                                    </p:animEffect>
                                  </p:childTnLst>
                                </p:cTn>
                              </p:par>
                            </p:childTnLst>
                          </p:cTn>
                        </p:par>
                        <p:par>
                          <p:cTn id="360" fill="hold">
                            <p:stCondLst>
                              <p:cond delay="3360"/>
                            </p:stCondLst>
                            <p:childTnLst>
                              <p:par>
                                <p:cTn id="361" presetID="10" presetClass="entr" presetSubtype="0" fill="hold" grpId="0" nodeType="afterEffect">
                                  <p:stCondLst>
                                    <p:cond delay="0"/>
                                  </p:stCondLst>
                                  <p:childTnLst>
                                    <p:set>
                                      <p:cBhvr>
                                        <p:cTn id="362" dur="1" fill="hold">
                                          <p:stCondLst>
                                            <p:cond delay="0"/>
                                          </p:stCondLst>
                                        </p:cTn>
                                        <p:tgtEl>
                                          <p:spTgt spid="1521"/>
                                        </p:tgtEl>
                                        <p:attrNameLst>
                                          <p:attrName>style.visibility</p:attrName>
                                        </p:attrNameLst>
                                      </p:cBhvr>
                                      <p:to>
                                        <p:strVal val="visible"/>
                                      </p:to>
                                    </p:set>
                                    <p:animEffect transition="in" filter="fade">
                                      <p:cBhvr>
                                        <p:cTn id="363" dur="30"/>
                                        <p:tgtEl>
                                          <p:spTgt spid="1521"/>
                                        </p:tgtEl>
                                      </p:cBhvr>
                                    </p:animEffect>
                                  </p:childTnLst>
                                </p:cTn>
                              </p:par>
                            </p:childTnLst>
                          </p:cTn>
                        </p:par>
                        <p:par>
                          <p:cTn id="364" fill="hold">
                            <p:stCondLst>
                              <p:cond delay="3390"/>
                            </p:stCondLst>
                            <p:childTnLst>
                              <p:par>
                                <p:cTn id="365" presetID="10" presetClass="entr" presetSubtype="0" fill="hold" grpId="0" nodeType="afterEffect">
                                  <p:stCondLst>
                                    <p:cond delay="0"/>
                                  </p:stCondLst>
                                  <p:childTnLst>
                                    <p:set>
                                      <p:cBhvr>
                                        <p:cTn id="366" dur="1" fill="hold">
                                          <p:stCondLst>
                                            <p:cond delay="0"/>
                                          </p:stCondLst>
                                        </p:cTn>
                                        <p:tgtEl>
                                          <p:spTgt spid="1400"/>
                                        </p:tgtEl>
                                        <p:attrNameLst>
                                          <p:attrName>style.visibility</p:attrName>
                                        </p:attrNameLst>
                                      </p:cBhvr>
                                      <p:to>
                                        <p:strVal val="visible"/>
                                      </p:to>
                                    </p:set>
                                    <p:animEffect transition="in" filter="fade">
                                      <p:cBhvr>
                                        <p:cTn id="367" dur="30"/>
                                        <p:tgtEl>
                                          <p:spTgt spid="1400"/>
                                        </p:tgtEl>
                                      </p:cBhvr>
                                    </p:animEffect>
                                  </p:childTnLst>
                                </p:cTn>
                              </p:par>
                            </p:childTnLst>
                          </p:cTn>
                        </p:par>
                        <p:par>
                          <p:cTn id="368" fill="hold">
                            <p:stCondLst>
                              <p:cond delay="3420"/>
                            </p:stCondLst>
                            <p:childTnLst>
                              <p:par>
                                <p:cTn id="369" presetID="10" presetClass="entr" presetSubtype="0" fill="hold" grpId="0" nodeType="afterEffect">
                                  <p:stCondLst>
                                    <p:cond delay="0"/>
                                  </p:stCondLst>
                                  <p:childTnLst>
                                    <p:set>
                                      <p:cBhvr>
                                        <p:cTn id="370" dur="1" fill="hold">
                                          <p:stCondLst>
                                            <p:cond delay="0"/>
                                          </p:stCondLst>
                                        </p:cTn>
                                        <p:tgtEl>
                                          <p:spTgt spid="1455"/>
                                        </p:tgtEl>
                                        <p:attrNameLst>
                                          <p:attrName>style.visibility</p:attrName>
                                        </p:attrNameLst>
                                      </p:cBhvr>
                                      <p:to>
                                        <p:strVal val="visible"/>
                                      </p:to>
                                    </p:set>
                                    <p:animEffect transition="in" filter="fade">
                                      <p:cBhvr>
                                        <p:cTn id="371" dur="30"/>
                                        <p:tgtEl>
                                          <p:spTgt spid="1455"/>
                                        </p:tgtEl>
                                      </p:cBhvr>
                                    </p:animEffect>
                                  </p:childTnLst>
                                </p:cTn>
                              </p:par>
                            </p:childTnLst>
                          </p:cTn>
                        </p:par>
                        <p:par>
                          <p:cTn id="372" fill="hold">
                            <p:stCondLst>
                              <p:cond delay="3450"/>
                            </p:stCondLst>
                            <p:childTnLst>
                              <p:par>
                                <p:cTn id="373" presetID="10" presetClass="entr" presetSubtype="0" fill="hold" grpId="0" nodeType="afterEffect">
                                  <p:stCondLst>
                                    <p:cond delay="0"/>
                                  </p:stCondLst>
                                  <p:childTnLst>
                                    <p:set>
                                      <p:cBhvr>
                                        <p:cTn id="374" dur="1" fill="hold">
                                          <p:stCondLst>
                                            <p:cond delay="0"/>
                                          </p:stCondLst>
                                        </p:cTn>
                                        <p:tgtEl>
                                          <p:spTgt spid="1456"/>
                                        </p:tgtEl>
                                        <p:attrNameLst>
                                          <p:attrName>style.visibility</p:attrName>
                                        </p:attrNameLst>
                                      </p:cBhvr>
                                      <p:to>
                                        <p:strVal val="visible"/>
                                      </p:to>
                                    </p:set>
                                    <p:animEffect transition="in" filter="fade">
                                      <p:cBhvr>
                                        <p:cTn id="375" dur="30"/>
                                        <p:tgtEl>
                                          <p:spTgt spid="1456"/>
                                        </p:tgtEl>
                                      </p:cBhvr>
                                    </p:animEffect>
                                  </p:childTnLst>
                                </p:cTn>
                              </p:par>
                            </p:childTnLst>
                          </p:cTn>
                        </p:par>
                        <p:par>
                          <p:cTn id="376" fill="hold">
                            <p:stCondLst>
                              <p:cond delay="3480"/>
                            </p:stCondLst>
                            <p:childTnLst>
                              <p:par>
                                <p:cTn id="377" presetID="10" presetClass="entr" presetSubtype="0" fill="hold" grpId="0" nodeType="afterEffect">
                                  <p:stCondLst>
                                    <p:cond delay="0"/>
                                  </p:stCondLst>
                                  <p:childTnLst>
                                    <p:set>
                                      <p:cBhvr>
                                        <p:cTn id="378" dur="1" fill="hold">
                                          <p:stCondLst>
                                            <p:cond delay="0"/>
                                          </p:stCondLst>
                                        </p:cTn>
                                        <p:tgtEl>
                                          <p:spTgt spid="1457"/>
                                        </p:tgtEl>
                                        <p:attrNameLst>
                                          <p:attrName>style.visibility</p:attrName>
                                        </p:attrNameLst>
                                      </p:cBhvr>
                                      <p:to>
                                        <p:strVal val="visible"/>
                                      </p:to>
                                    </p:set>
                                    <p:animEffect transition="in" filter="fade">
                                      <p:cBhvr>
                                        <p:cTn id="379" dur="30"/>
                                        <p:tgtEl>
                                          <p:spTgt spid="1457"/>
                                        </p:tgtEl>
                                      </p:cBhvr>
                                    </p:animEffect>
                                  </p:childTnLst>
                                </p:cTn>
                              </p:par>
                            </p:childTnLst>
                          </p:cTn>
                        </p:par>
                        <p:par>
                          <p:cTn id="380" fill="hold">
                            <p:stCondLst>
                              <p:cond delay="3510"/>
                            </p:stCondLst>
                            <p:childTnLst>
                              <p:par>
                                <p:cTn id="381" presetID="10" presetClass="entr" presetSubtype="0" fill="hold" grpId="0" nodeType="afterEffect">
                                  <p:stCondLst>
                                    <p:cond delay="0"/>
                                  </p:stCondLst>
                                  <p:childTnLst>
                                    <p:set>
                                      <p:cBhvr>
                                        <p:cTn id="382" dur="1" fill="hold">
                                          <p:stCondLst>
                                            <p:cond delay="0"/>
                                          </p:stCondLst>
                                        </p:cTn>
                                        <p:tgtEl>
                                          <p:spTgt spid="1458"/>
                                        </p:tgtEl>
                                        <p:attrNameLst>
                                          <p:attrName>style.visibility</p:attrName>
                                        </p:attrNameLst>
                                      </p:cBhvr>
                                      <p:to>
                                        <p:strVal val="visible"/>
                                      </p:to>
                                    </p:set>
                                    <p:animEffect transition="in" filter="fade">
                                      <p:cBhvr>
                                        <p:cTn id="383" dur="30"/>
                                        <p:tgtEl>
                                          <p:spTgt spid="1458"/>
                                        </p:tgtEl>
                                      </p:cBhvr>
                                    </p:animEffect>
                                  </p:childTnLst>
                                </p:cTn>
                              </p:par>
                            </p:childTnLst>
                          </p:cTn>
                        </p:par>
                        <p:par>
                          <p:cTn id="384" fill="hold">
                            <p:stCondLst>
                              <p:cond delay="3540"/>
                            </p:stCondLst>
                            <p:childTnLst>
                              <p:par>
                                <p:cTn id="385" presetID="10" presetClass="entr" presetSubtype="0" fill="hold" grpId="0" nodeType="afterEffect">
                                  <p:stCondLst>
                                    <p:cond delay="0"/>
                                  </p:stCondLst>
                                  <p:childTnLst>
                                    <p:set>
                                      <p:cBhvr>
                                        <p:cTn id="386" dur="1" fill="hold">
                                          <p:stCondLst>
                                            <p:cond delay="0"/>
                                          </p:stCondLst>
                                        </p:cTn>
                                        <p:tgtEl>
                                          <p:spTgt spid="1459"/>
                                        </p:tgtEl>
                                        <p:attrNameLst>
                                          <p:attrName>style.visibility</p:attrName>
                                        </p:attrNameLst>
                                      </p:cBhvr>
                                      <p:to>
                                        <p:strVal val="visible"/>
                                      </p:to>
                                    </p:set>
                                    <p:animEffect transition="in" filter="fade">
                                      <p:cBhvr>
                                        <p:cTn id="387" dur="30"/>
                                        <p:tgtEl>
                                          <p:spTgt spid="1459"/>
                                        </p:tgtEl>
                                      </p:cBhvr>
                                    </p:animEffect>
                                  </p:childTnLst>
                                </p:cTn>
                              </p:par>
                            </p:childTnLst>
                          </p:cTn>
                        </p:par>
                        <p:par>
                          <p:cTn id="388" fill="hold">
                            <p:stCondLst>
                              <p:cond delay="3570"/>
                            </p:stCondLst>
                            <p:childTnLst>
                              <p:par>
                                <p:cTn id="389" presetID="10" presetClass="entr" presetSubtype="0" fill="hold" grpId="0" nodeType="afterEffect">
                                  <p:stCondLst>
                                    <p:cond delay="0"/>
                                  </p:stCondLst>
                                  <p:childTnLst>
                                    <p:set>
                                      <p:cBhvr>
                                        <p:cTn id="390" dur="1" fill="hold">
                                          <p:stCondLst>
                                            <p:cond delay="0"/>
                                          </p:stCondLst>
                                        </p:cTn>
                                        <p:tgtEl>
                                          <p:spTgt spid="1460"/>
                                        </p:tgtEl>
                                        <p:attrNameLst>
                                          <p:attrName>style.visibility</p:attrName>
                                        </p:attrNameLst>
                                      </p:cBhvr>
                                      <p:to>
                                        <p:strVal val="visible"/>
                                      </p:to>
                                    </p:set>
                                    <p:animEffect transition="in" filter="fade">
                                      <p:cBhvr>
                                        <p:cTn id="391" dur="30"/>
                                        <p:tgtEl>
                                          <p:spTgt spid="1460"/>
                                        </p:tgtEl>
                                      </p:cBhvr>
                                    </p:animEffect>
                                  </p:childTnLst>
                                </p:cTn>
                              </p:par>
                            </p:childTnLst>
                          </p:cTn>
                        </p:par>
                        <p:par>
                          <p:cTn id="392" fill="hold">
                            <p:stCondLst>
                              <p:cond delay="3600"/>
                            </p:stCondLst>
                            <p:childTnLst>
                              <p:par>
                                <p:cTn id="393" presetID="10" presetClass="entr" presetSubtype="0" fill="hold" grpId="0" nodeType="afterEffect">
                                  <p:stCondLst>
                                    <p:cond delay="0"/>
                                  </p:stCondLst>
                                  <p:childTnLst>
                                    <p:set>
                                      <p:cBhvr>
                                        <p:cTn id="394" dur="1" fill="hold">
                                          <p:stCondLst>
                                            <p:cond delay="0"/>
                                          </p:stCondLst>
                                        </p:cTn>
                                        <p:tgtEl>
                                          <p:spTgt spid="1461"/>
                                        </p:tgtEl>
                                        <p:attrNameLst>
                                          <p:attrName>style.visibility</p:attrName>
                                        </p:attrNameLst>
                                      </p:cBhvr>
                                      <p:to>
                                        <p:strVal val="visible"/>
                                      </p:to>
                                    </p:set>
                                    <p:animEffect transition="in" filter="fade">
                                      <p:cBhvr>
                                        <p:cTn id="395" dur="30"/>
                                        <p:tgtEl>
                                          <p:spTgt spid="1461"/>
                                        </p:tgtEl>
                                      </p:cBhvr>
                                    </p:animEffect>
                                  </p:childTnLst>
                                </p:cTn>
                              </p:par>
                            </p:childTnLst>
                          </p:cTn>
                        </p:par>
                        <p:par>
                          <p:cTn id="396" fill="hold">
                            <p:stCondLst>
                              <p:cond delay="3630"/>
                            </p:stCondLst>
                            <p:childTnLst>
                              <p:par>
                                <p:cTn id="397" presetID="10" presetClass="entr" presetSubtype="0" fill="hold" grpId="0" nodeType="afterEffect">
                                  <p:stCondLst>
                                    <p:cond delay="0"/>
                                  </p:stCondLst>
                                  <p:childTnLst>
                                    <p:set>
                                      <p:cBhvr>
                                        <p:cTn id="398" dur="1" fill="hold">
                                          <p:stCondLst>
                                            <p:cond delay="0"/>
                                          </p:stCondLst>
                                        </p:cTn>
                                        <p:tgtEl>
                                          <p:spTgt spid="1463"/>
                                        </p:tgtEl>
                                        <p:attrNameLst>
                                          <p:attrName>style.visibility</p:attrName>
                                        </p:attrNameLst>
                                      </p:cBhvr>
                                      <p:to>
                                        <p:strVal val="visible"/>
                                      </p:to>
                                    </p:set>
                                    <p:animEffect transition="in" filter="fade">
                                      <p:cBhvr>
                                        <p:cTn id="399" dur="30"/>
                                        <p:tgtEl>
                                          <p:spTgt spid="1463"/>
                                        </p:tgtEl>
                                      </p:cBhvr>
                                    </p:animEffect>
                                  </p:childTnLst>
                                </p:cTn>
                              </p:par>
                            </p:childTnLst>
                          </p:cTn>
                        </p:par>
                        <p:par>
                          <p:cTn id="400" fill="hold">
                            <p:stCondLst>
                              <p:cond delay="3660"/>
                            </p:stCondLst>
                            <p:childTnLst>
                              <p:par>
                                <p:cTn id="401" presetID="10" presetClass="entr" presetSubtype="0" fill="hold" grpId="0" nodeType="afterEffect">
                                  <p:stCondLst>
                                    <p:cond delay="0"/>
                                  </p:stCondLst>
                                  <p:childTnLst>
                                    <p:set>
                                      <p:cBhvr>
                                        <p:cTn id="402" dur="1" fill="hold">
                                          <p:stCondLst>
                                            <p:cond delay="0"/>
                                          </p:stCondLst>
                                        </p:cTn>
                                        <p:tgtEl>
                                          <p:spTgt spid="1354"/>
                                        </p:tgtEl>
                                        <p:attrNameLst>
                                          <p:attrName>style.visibility</p:attrName>
                                        </p:attrNameLst>
                                      </p:cBhvr>
                                      <p:to>
                                        <p:strVal val="visible"/>
                                      </p:to>
                                    </p:set>
                                    <p:animEffect transition="in" filter="fade">
                                      <p:cBhvr>
                                        <p:cTn id="403" dur="30"/>
                                        <p:tgtEl>
                                          <p:spTgt spid="1354"/>
                                        </p:tgtEl>
                                      </p:cBhvr>
                                    </p:animEffect>
                                  </p:childTnLst>
                                </p:cTn>
                              </p:par>
                            </p:childTnLst>
                          </p:cTn>
                        </p:par>
                        <p:par>
                          <p:cTn id="404" fill="hold">
                            <p:stCondLst>
                              <p:cond delay="3690"/>
                            </p:stCondLst>
                            <p:childTnLst>
                              <p:par>
                                <p:cTn id="405" presetID="10" presetClass="entr" presetSubtype="0" fill="hold" grpId="0" nodeType="afterEffect">
                                  <p:stCondLst>
                                    <p:cond delay="0"/>
                                  </p:stCondLst>
                                  <p:childTnLst>
                                    <p:set>
                                      <p:cBhvr>
                                        <p:cTn id="406" dur="1" fill="hold">
                                          <p:stCondLst>
                                            <p:cond delay="0"/>
                                          </p:stCondLst>
                                        </p:cTn>
                                        <p:tgtEl>
                                          <p:spTgt spid="1376"/>
                                        </p:tgtEl>
                                        <p:attrNameLst>
                                          <p:attrName>style.visibility</p:attrName>
                                        </p:attrNameLst>
                                      </p:cBhvr>
                                      <p:to>
                                        <p:strVal val="visible"/>
                                      </p:to>
                                    </p:set>
                                    <p:animEffect transition="in" filter="fade">
                                      <p:cBhvr>
                                        <p:cTn id="407" dur="30"/>
                                        <p:tgtEl>
                                          <p:spTgt spid="1376"/>
                                        </p:tgtEl>
                                      </p:cBhvr>
                                    </p:animEffect>
                                  </p:childTnLst>
                                </p:cTn>
                              </p:par>
                            </p:childTnLst>
                          </p:cTn>
                        </p:par>
                        <p:par>
                          <p:cTn id="408" fill="hold">
                            <p:stCondLst>
                              <p:cond delay="3720"/>
                            </p:stCondLst>
                            <p:childTnLst>
                              <p:par>
                                <p:cTn id="409" presetID="10" presetClass="entr" presetSubtype="0" fill="hold" grpId="0" nodeType="afterEffect">
                                  <p:stCondLst>
                                    <p:cond delay="0"/>
                                  </p:stCondLst>
                                  <p:childTnLst>
                                    <p:set>
                                      <p:cBhvr>
                                        <p:cTn id="410" dur="1" fill="hold">
                                          <p:stCondLst>
                                            <p:cond delay="0"/>
                                          </p:stCondLst>
                                        </p:cTn>
                                        <p:tgtEl>
                                          <p:spTgt spid="1377"/>
                                        </p:tgtEl>
                                        <p:attrNameLst>
                                          <p:attrName>style.visibility</p:attrName>
                                        </p:attrNameLst>
                                      </p:cBhvr>
                                      <p:to>
                                        <p:strVal val="visible"/>
                                      </p:to>
                                    </p:set>
                                    <p:animEffect transition="in" filter="fade">
                                      <p:cBhvr>
                                        <p:cTn id="411" dur="30"/>
                                        <p:tgtEl>
                                          <p:spTgt spid="1377"/>
                                        </p:tgtEl>
                                      </p:cBhvr>
                                    </p:animEffect>
                                  </p:childTnLst>
                                </p:cTn>
                              </p:par>
                            </p:childTnLst>
                          </p:cTn>
                        </p:par>
                        <p:par>
                          <p:cTn id="412" fill="hold">
                            <p:stCondLst>
                              <p:cond delay="3750"/>
                            </p:stCondLst>
                            <p:childTnLst>
                              <p:par>
                                <p:cTn id="413" presetID="10" presetClass="entr" presetSubtype="0" fill="hold" grpId="0" nodeType="afterEffect">
                                  <p:stCondLst>
                                    <p:cond delay="0"/>
                                  </p:stCondLst>
                                  <p:childTnLst>
                                    <p:set>
                                      <p:cBhvr>
                                        <p:cTn id="414" dur="1" fill="hold">
                                          <p:stCondLst>
                                            <p:cond delay="0"/>
                                          </p:stCondLst>
                                        </p:cTn>
                                        <p:tgtEl>
                                          <p:spTgt spid="1378"/>
                                        </p:tgtEl>
                                        <p:attrNameLst>
                                          <p:attrName>style.visibility</p:attrName>
                                        </p:attrNameLst>
                                      </p:cBhvr>
                                      <p:to>
                                        <p:strVal val="visible"/>
                                      </p:to>
                                    </p:set>
                                    <p:animEffect transition="in" filter="fade">
                                      <p:cBhvr>
                                        <p:cTn id="415" dur="30"/>
                                        <p:tgtEl>
                                          <p:spTgt spid="1378"/>
                                        </p:tgtEl>
                                      </p:cBhvr>
                                    </p:animEffect>
                                  </p:childTnLst>
                                </p:cTn>
                              </p:par>
                            </p:childTnLst>
                          </p:cTn>
                        </p:par>
                        <p:par>
                          <p:cTn id="416" fill="hold">
                            <p:stCondLst>
                              <p:cond delay="3780"/>
                            </p:stCondLst>
                            <p:childTnLst>
                              <p:par>
                                <p:cTn id="417" presetID="10" presetClass="entr" presetSubtype="0" fill="hold" grpId="0" nodeType="afterEffect">
                                  <p:stCondLst>
                                    <p:cond delay="0"/>
                                  </p:stCondLst>
                                  <p:childTnLst>
                                    <p:set>
                                      <p:cBhvr>
                                        <p:cTn id="418" dur="1" fill="hold">
                                          <p:stCondLst>
                                            <p:cond delay="0"/>
                                          </p:stCondLst>
                                        </p:cTn>
                                        <p:tgtEl>
                                          <p:spTgt spid="1563"/>
                                        </p:tgtEl>
                                        <p:attrNameLst>
                                          <p:attrName>style.visibility</p:attrName>
                                        </p:attrNameLst>
                                      </p:cBhvr>
                                      <p:to>
                                        <p:strVal val="visible"/>
                                      </p:to>
                                    </p:set>
                                    <p:animEffect transition="in" filter="fade">
                                      <p:cBhvr>
                                        <p:cTn id="419" dur="30"/>
                                        <p:tgtEl>
                                          <p:spTgt spid="1563"/>
                                        </p:tgtEl>
                                      </p:cBhvr>
                                    </p:animEffect>
                                  </p:childTnLst>
                                </p:cTn>
                              </p:par>
                            </p:childTnLst>
                          </p:cTn>
                        </p:par>
                        <p:par>
                          <p:cTn id="420" fill="hold">
                            <p:stCondLst>
                              <p:cond delay="3810"/>
                            </p:stCondLst>
                            <p:childTnLst>
                              <p:par>
                                <p:cTn id="421" presetID="10" presetClass="entr" presetSubtype="0" fill="hold" grpId="0" nodeType="afterEffect">
                                  <p:stCondLst>
                                    <p:cond delay="0"/>
                                  </p:stCondLst>
                                  <p:childTnLst>
                                    <p:set>
                                      <p:cBhvr>
                                        <p:cTn id="422" dur="1" fill="hold">
                                          <p:stCondLst>
                                            <p:cond delay="0"/>
                                          </p:stCondLst>
                                        </p:cTn>
                                        <p:tgtEl>
                                          <p:spTgt spid="1531"/>
                                        </p:tgtEl>
                                        <p:attrNameLst>
                                          <p:attrName>style.visibility</p:attrName>
                                        </p:attrNameLst>
                                      </p:cBhvr>
                                      <p:to>
                                        <p:strVal val="visible"/>
                                      </p:to>
                                    </p:set>
                                    <p:animEffect transition="in" filter="fade">
                                      <p:cBhvr>
                                        <p:cTn id="423" dur="30"/>
                                        <p:tgtEl>
                                          <p:spTgt spid="1531"/>
                                        </p:tgtEl>
                                      </p:cBhvr>
                                    </p:animEffect>
                                  </p:childTnLst>
                                </p:cTn>
                              </p:par>
                            </p:childTnLst>
                          </p:cTn>
                        </p:par>
                        <p:par>
                          <p:cTn id="424" fill="hold">
                            <p:stCondLst>
                              <p:cond delay="3840"/>
                            </p:stCondLst>
                            <p:childTnLst>
                              <p:par>
                                <p:cTn id="425" presetID="10" presetClass="entr" presetSubtype="0" fill="hold" grpId="0" nodeType="afterEffect">
                                  <p:stCondLst>
                                    <p:cond delay="0"/>
                                  </p:stCondLst>
                                  <p:childTnLst>
                                    <p:set>
                                      <p:cBhvr>
                                        <p:cTn id="426" dur="1" fill="hold">
                                          <p:stCondLst>
                                            <p:cond delay="0"/>
                                          </p:stCondLst>
                                        </p:cTn>
                                        <p:tgtEl>
                                          <p:spTgt spid="1379"/>
                                        </p:tgtEl>
                                        <p:attrNameLst>
                                          <p:attrName>style.visibility</p:attrName>
                                        </p:attrNameLst>
                                      </p:cBhvr>
                                      <p:to>
                                        <p:strVal val="visible"/>
                                      </p:to>
                                    </p:set>
                                    <p:animEffect transition="in" filter="fade">
                                      <p:cBhvr>
                                        <p:cTn id="427" dur="30"/>
                                        <p:tgtEl>
                                          <p:spTgt spid="1379"/>
                                        </p:tgtEl>
                                      </p:cBhvr>
                                    </p:animEffect>
                                  </p:childTnLst>
                                </p:cTn>
                              </p:par>
                            </p:childTnLst>
                          </p:cTn>
                        </p:par>
                        <p:par>
                          <p:cTn id="428" fill="hold">
                            <p:stCondLst>
                              <p:cond delay="3870"/>
                            </p:stCondLst>
                            <p:childTnLst>
                              <p:par>
                                <p:cTn id="429" presetID="10" presetClass="entr" presetSubtype="0" fill="hold" grpId="0" nodeType="afterEffect">
                                  <p:stCondLst>
                                    <p:cond delay="0"/>
                                  </p:stCondLst>
                                  <p:childTnLst>
                                    <p:set>
                                      <p:cBhvr>
                                        <p:cTn id="430" dur="1" fill="hold">
                                          <p:stCondLst>
                                            <p:cond delay="0"/>
                                          </p:stCondLst>
                                        </p:cTn>
                                        <p:tgtEl>
                                          <p:spTgt spid="1381"/>
                                        </p:tgtEl>
                                        <p:attrNameLst>
                                          <p:attrName>style.visibility</p:attrName>
                                        </p:attrNameLst>
                                      </p:cBhvr>
                                      <p:to>
                                        <p:strVal val="visible"/>
                                      </p:to>
                                    </p:set>
                                    <p:animEffect transition="in" filter="fade">
                                      <p:cBhvr>
                                        <p:cTn id="431" dur="30"/>
                                        <p:tgtEl>
                                          <p:spTgt spid="1381"/>
                                        </p:tgtEl>
                                      </p:cBhvr>
                                    </p:animEffect>
                                  </p:childTnLst>
                                </p:cTn>
                              </p:par>
                            </p:childTnLst>
                          </p:cTn>
                        </p:par>
                        <p:par>
                          <p:cTn id="432" fill="hold">
                            <p:stCondLst>
                              <p:cond delay="3900"/>
                            </p:stCondLst>
                            <p:childTnLst>
                              <p:par>
                                <p:cTn id="433" presetID="10" presetClass="entr" presetSubtype="0" fill="hold" grpId="0" nodeType="afterEffect">
                                  <p:stCondLst>
                                    <p:cond delay="0"/>
                                  </p:stCondLst>
                                  <p:childTnLst>
                                    <p:set>
                                      <p:cBhvr>
                                        <p:cTn id="434" dur="1" fill="hold">
                                          <p:stCondLst>
                                            <p:cond delay="0"/>
                                          </p:stCondLst>
                                        </p:cTn>
                                        <p:tgtEl>
                                          <p:spTgt spid="1382"/>
                                        </p:tgtEl>
                                        <p:attrNameLst>
                                          <p:attrName>style.visibility</p:attrName>
                                        </p:attrNameLst>
                                      </p:cBhvr>
                                      <p:to>
                                        <p:strVal val="visible"/>
                                      </p:to>
                                    </p:set>
                                    <p:animEffect transition="in" filter="fade">
                                      <p:cBhvr>
                                        <p:cTn id="435" dur="30"/>
                                        <p:tgtEl>
                                          <p:spTgt spid="1382"/>
                                        </p:tgtEl>
                                      </p:cBhvr>
                                    </p:animEffect>
                                  </p:childTnLst>
                                </p:cTn>
                              </p:par>
                            </p:childTnLst>
                          </p:cTn>
                        </p:par>
                        <p:par>
                          <p:cTn id="436" fill="hold">
                            <p:stCondLst>
                              <p:cond delay="3930"/>
                            </p:stCondLst>
                            <p:childTnLst>
                              <p:par>
                                <p:cTn id="437" presetID="10" presetClass="entr" presetSubtype="0" fill="hold" grpId="0" nodeType="afterEffect">
                                  <p:stCondLst>
                                    <p:cond delay="0"/>
                                  </p:stCondLst>
                                  <p:childTnLst>
                                    <p:set>
                                      <p:cBhvr>
                                        <p:cTn id="438" dur="1" fill="hold">
                                          <p:stCondLst>
                                            <p:cond delay="0"/>
                                          </p:stCondLst>
                                        </p:cTn>
                                        <p:tgtEl>
                                          <p:spTgt spid="1491"/>
                                        </p:tgtEl>
                                        <p:attrNameLst>
                                          <p:attrName>style.visibility</p:attrName>
                                        </p:attrNameLst>
                                      </p:cBhvr>
                                      <p:to>
                                        <p:strVal val="visible"/>
                                      </p:to>
                                    </p:set>
                                    <p:animEffect transition="in" filter="fade">
                                      <p:cBhvr>
                                        <p:cTn id="439" dur="30"/>
                                        <p:tgtEl>
                                          <p:spTgt spid="1491"/>
                                        </p:tgtEl>
                                      </p:cBhvr>
                                    </p:animEffect>
                                  </p:childTnLst>
                                </p:cTn>
                              </p:par>
                            </p:childTnLst>
                          </p:cTn>
                        </p:par>
                        <p:par>
                          <p:cTn id="440" fill="hold">
                            <p:stCondLst>
                              <p:cond delay="3960"/>
                            </p:stCondLst>
                            <p:childTnLst>
                              <p:par>
                                <p:cTn id="441" presetID="10" presetClass="entr" presetSubtype="0" fill="hold" grpId="0" nodeType="afterEffect">
                                  <p:stCondLst>
                                    <p:cond delay="0"/>
                                  </p:stCondLst>
                                  <p:childTnLst>
                                    <p:set>
                                      <p:cBhvr>
                                        <p:cTn id="442" dur="1" fill="hold">
                                          <p:stCondLst>
                                            <p:cond delay="0"/>
                                          </p:stCondLst>
                                        </p:cTn>
                                        <p:tgtEl>
                                          <p:spTgt spid="1464"/>
                                        </p:tgtEl>
                                        <p:attrNameLst>
                                          <p:attrName>style.visibility</p:attrName>
                                        </p:attrNameLst>
                                      </p:cBhvr>
                                      <p:to>
                                        <p:strVal val="visible"/>
                                      </p:to>
                                    </p:set>
                                    <p:animEffect transition="in" filter="fade">
                                      <p:cBhvr>
                                        <p:cTn id="443" dur="30"/>
                                        <p:tgtEl>
                                          <p:spTgt spid="1464"/>
                                        </p:tgtEl>
                                      </p:cBhvr>
                                    </p:animEffect>
                                  </p:childTnLst>
                                </p:cTn>
                              </p:par>
                            </p:childTnLst>
                          </p:cTn>
                        </p:par>
                        <p:par>
                          <p:cTn id="444" fill="hold">
                            <p:stCondLst>
                              <p:cond delay="3990"/>
                            </p:stCondLst>
                            <p:childTnLst>
                              <p:par>
                                <p:cTn id="445" presetID="10" presetClass="entr" presetSubtype="0" fill="hold" grpId="0" nodeType="afterEffect">
                                  <p:stCondLst>
                                    <p:cond delay="0"/>
                                  </p:stCondLst>
                                  <p:childTnLst>
                                    <p:set>
                                      <p:cBhvr>
                                        <p:cTn id="446" dur="1" fill="hold">
                                          <p:stCondLst>
                                            <p:cond delay="0"/>
                                          </p:stCondLst>
                                        </p:cTn>
                                        <p:tgtEl>
                                          <p:spTgt spid="1465"/>
                                        </p:tgtEl>
                                        <p:attrNameLst>
                                          <p:attrName>style.visibility</p:attrName>
                                        </p:attrNameLst>
                                      </p:cBhvr>
                                      <p:to>
                                        <p:strVal val="visible"/>
                                      </p:to>
                                    </p:set>
                                    <p:animEffect transition="in" filter="fade">
                                      <p:cBhvr>
                                        <p:cTn id="447" dur="30"/>
                                        <p:tgtEl>
                                          <p:spTgt spid="1465"/>
                                        </p:tgtEl>
                                      </p:cBhvr>
                                    </p:animEffect>
                                  </p:childTnLst>
                                </p:cTn>
                              </p:par>
                            </p:childTnLst>
                          </p:cTn>
                        </p:par>
                        <p:par>
                          <p:cTn id="448" fill="hold">
                            <p:stCondLst>
                              <p:cond delay="4020"/>
                            </p:stCondLst>
                            <p:childTnLst>
                              <p:par>
                                <p:cTn id="449" presetID="10" presetClass="entr" presetSubtype="0" fill="hold" grpId="0" nodeType="afterEffect">
                                  <p:stCondLst>
                                    <p:cond delay="0"/>
                                  </p:stCondLst>
                                  <p:childTnLst>
                                    <p:set>
                                      <p:cBhvr>
                                        <p:cTn id="450" dur="1" fill="hold">
                                          <p:stCondLst>
                                            <p:cond delay="0"/>
                                          </p:stCondLst>
                                        </p:cTn>
                                        <p:tgtEl>
                                          <p:spTgt spid="1466"/>
                                        </p:tgtEl>
                                        <p:attrNameLst>
                                          <p:attrName>style.visibility</p:attrName>
                                        </p:attrNameLst>
                                      </p:cBhvr>
                                      <p:to>
                                        <p:strVal val="visible"/>
                                      </p:to>
                                    </p:set>
                                    <p:animEffect transition="in" filter="fade">
                                      <p:cBhvr>
                                        <p:cTn id="451" dur="30"/>
                                        <p:tgtEl>
                                          <p:spTgt spid="1466"/>
                                        </p:tgtEl>
                                      </p:cBhvr>
                                    </p:animEffect>
                                  </p:childTnLst>
                                </p:cTn>
                              </p:par>
                            </p:childTnLst>
                          </p:cTn>
                        </p:par>
                        <p:par>
                          <p:cTn id="452" fill="hold">
                            <p:stCondLst>
                              <p:cond delay="4050"/>
                            </p:stCondLst>
                            <p:childTnLst>
                              <p:par>
                                <p:cTn id="453" presetID="10" presetClass="entr" presetSubtype="0" fill="hold" grpId="0" nodeType="afterEffect">
                                  <p:stCondLst>
                                    <p:cond delay="0"/>
                                  </p:stCondLst>
                                  <p:childTnLst>
                                    <p:set>
                                      <p:cBhvr>
                                        <p:cTn id="454" dur="1" fill="hold">
                                          <p:stCondLst>
                                            <p:cond delay="0"/>
                                          </p:stCondLst>
                                        </p:cTn>
                                        <p:tgtEl>
                                          <p:spTgt spid="1475"/>
                                        </p:tgtEl>
                                        <p:attrNameLst>
                                          <p:attrName>style.visibility</p:attrName>
                                        </p:attrNameLst>
                                      </p:cBhvr>
                                      <p:to>
                                        <p:strVal val="visible"/>
                                      </p:to>
                                    </p:set>
                                    <p:animEffect transition="in" filter="fade">
                                      <p:cBhvr>
                                        <p:cTn id="455" dur="30"/>
                                        <p:tgtEl>
                                          <p:spTgt spid="1475"/>
                                        </p:tgtEl>
                                      </p:cBhvr>
                                    </p:animEffect>
                                  </p:childTnLst>
                                </p:cTn>
                              </p:par>
                            </p:childTnLst>
                          </p:cTn>
                        </p:par>
                        <p:par>
                          <p:cTn id="456" fill="hold">
                            <p:stCondLst>
                              <p:cond delay="4080"/>
                            </p:stCondLst>
                            <p:childTnLst>
                              <p:par>
                                <p:cTn id="457" presetID="10" presetClass="entr" presetSubtype="0" fill="hold" grpId="0" nodeType="afterEffect">
                                  <p:stCondLst>
                                    <p:cond delay="0"/>
                                  </p:stCondLst>
                                  <p:childTnLst>
                                    <p:set>
                                      <p:cBhvr>
                                        <p:cTn id="458" dur="1" fill="hold">
                                          <p:stCondLst>
                                            <p:cond delay="0"/>
                                          </p:stCondLst>
                                        </p:cTn>
                                        <p:tgtEl>
                                          <p:spTgt spid="1467"/>
                                        </p:tgtEl>
                                        <p:attrNameLst>
                                          <p:attrName>style.visibility</p:attrName>
                                        </p:attrNameLst>
                                      </p:cBhvr>
                                      <p:to>
                                        <p:strVal val="visible"/>
                                      </p:to>
                                    </p:set>
                                    <p:animEffect transition="in" filter="fade">
                                      <p:cBhvr>
                                        <p:cTn id="459" dur="30"/>
                                        <p:tgtEl>
                                          <p:spTgt spid="1467"/>
                                        </p:tgtEl>
                                      </p:cBhvr>
                                    </p:animEffect>
                                  </p:childTnLst>
                                </p:cTn>
                              </p:par>
                            </p:childTnLst>
                          </p:cTn>
                        </p:par>
                        <p:par>
                          <p:cTn id="460" fill="hold">
                            <p:stCondLst>
                              <p:cond delay="4110"/>
                            </p:stCondLst>
                            <p:childTnLst>
                              <p:par>
                                <p:cTn id="461" presetID="10" presetClass="entr" presetSubtype="0" fill="hold" grpId="0" nodeType="afterEffect">
                                  <p:stCondLst>
                                    <p:cond delay="0"/>
                                  </p:stCondLst>
                                  <p:childTnLst>
                                    <p:set>
                                      <p:cBhvr>
                                        <p:cTn id="462" dur="1" fill="hold">
                                          <p:stCondLst>
                                            <p:cond delay="0"/>
                                          </p:stCondLst>
                                        </p:cTn>
                                        <p:tgtEl>
                                          <p:spTgt spid="1556"/>
                                        </p:tgtEl>
                                        <p:attrNameLst>
                                          <p:attrName>style.visibility</p:attrName>
                                        </p:attrNameLst>
                                      </p:cBhvr>
                                      <p:to>
                                        <p:strVal val="visible"/>
                                      </p:to>
                                    </p:set>
                                    <p:animEffect transition="in" filter="fade">
                                      <p:cBhvr>
                                        <p:cTn id="463" dur="30"/>
                                        <p:tgtEl>
                                          <p:spTgt spid="1556"/>
                                        </p:tgtEl>
                                      </p:cBhvr>
                                    </p:animEffect>
                                  </p:childTnLst>
                                </p:cTn>
                              </p:par>
                            </p:childTnLst>
                          </p:cTn>
                        </p:par>
                        <p:par>
                          <p:cTn id="464" fill="hold">
                            <p:stCondLst>
                              <p:cond delay="4140"/>
                            </p:stCondLst>
                            <p:childTnLst>
                              <p:par>
                                <p:cTn id="465" presetID="10" presetClass="entr" presetSubtype="0" fill="hold" grpId="0" nodeType="afterEffect">
                                  <p:stCondLst>
                                    <p:cond delay="0"/>
                                  </p:stCondLst>
                                  <p:childTnLst>
                                    <p:set>
                                      <p:cBhvr>
                                        <p:cTn id="466" dur="1" fill="hold">
                                          <p:stCondLst>
                                            <p:cond delay="0"/>
                                          </p:stCondLst>
                                        </p:cTn>
                                        <p:tgtEl>
                                          <p:spTgt spid="1558"/>
                                        </p:tgtEl>
                                        <p:attrNameLst>
                                          <p:attrName>style.visibility</p:attrName>
                                        </p:attrNameLst>
                                      </p:cBhvr>
                                      <p:to>
                                        <p:strVal val="visible"/>
                                      </p:to>
                                    </p:set>
                                    <p:animEffect transition="in" filter="fade">
                                      <p:cBhvr>
                                        <p:cTn id="467" dur="30"/>
                                        <p:tgtEl>
                                          <p:spTgt spid="1558"/>
                                        </p:tgtEl>
                                      </p:cBhvr>
                                    </p:animEffect>
                                  </p:childTnLst>
                                </p:cTn>
                              </p:par>
                            </p:childTnLst>
                          </p:cTn>
                        </p:par>
                        <p:par>
                          <p:cTn id="468" fill="hold">
                            <p:stCondLst>
                              <p:cond delay="4170"/>
                            </p:stCondLst>
                            <p:childTnLst>
                              <p:par>
                                <p:cTn id="469" presetID="10" presetClass="entr" presetSubtype="0" fill="hold" grpId="0" nodeType="afterEffect">
                                  <p:stCondLst>
                                    <p:cond delay="0"/>
                                  </p:stCondLst>
                                  <p:childTnLst>
                                    <p:set>
                                      <p:cBhvr>
                                        <p:cTn id="470" dur="1" fill="hold">
                                          <p:stCondLst>
                                            <p:cond delay="0"/>
                                          </p:stCondLst>
                                        </p:cTn>
                                        <p:tgtEl>
                                          <p:spTgt spid="1559"/>
                                        </p:tgtEl>
                                        <p:attrNameLst>
                                          <p:attrName>style.visibility</p:attrName>
                                        </p:attrNameLst>
                                      </p:cBhvr>
                                      <p:to>
                                        <p:strVal val="visible"/>
                                      </p:to>
                                    </p:set>
                                    <p:animEffect transition="in" filter="fade">
                                      <p:cBhvr>
                                        <p:cTn id="471" dur="30"/>
                                        <p:tgtEl>
                                          <p:spTgt spid="1559"/>
                                        </p:tgtEl>
                                      </p:cBhvr>
                                    </p:animEffect>
                                  </p:childTnLst>
                                </p:cTn>
                              </p:par>
                            </p:childTnLst>
                          </p:cTn>
                        </p:par>
                        <p:par>
                          <p:cTn id="472" fill="hold">
                            <p:stCondLst>
                              <p:cond delay="4200"/>
                            </p:stCondLst>
                            <p:childTnLst>
                              <p:par>
                                <p:cTn id="473" presetID="10" presetClass="entr" presetSubtype="0" fill="hold" grpId="0" nodeType="afterEffect">
                                  <p:stCondLst>
                                    <p:cond delay="0"/>
                                  </p:stCondLst>
                                  <p:childTnLst>
                                    <p:set>
                                      <p:cBhvr>
                                        <p:cTn id="474" dur="1" fill="hold">
                                          <p:stCondLst>
                                            <p:cond delay="0"/>
                                          </p:stCondLst>
                                        </p:cTn>
                                        <p:tgtEl>
                                          <p:spTgt spid="1560"/>
                                        </p:tgtEl>
                                        <p:attrNameLst>
                                          <p:attrName>style.visibility</p:attrName>
                                        </p:attrNameLst>
                                      </p:cBhvr>
                                      <p:to>
                                        <p:strVal val="visible"/>
                                      </p:to>
                                    </p:set>
                                    <p:animEffect transition="in" filter="fade">
                                      <p:cBhvr>
                                        <p:cTn id="475" dur="30"/>
                                        <p:tgtEl>
                                          <p:spTgt spid="1560"/>
                                        </p:tgtEl>
                                      </p:cBhvr>
                                    </p:animEffect>
                                  </p:childTnLst>
                                </p:cTn>
                              </p:par>
                            </p:childTnLst>
                          </p:cTn>
                        </p:par>
                        <p:par>
                          <p:cTn id="476" fill="hold">
                            <p:stCondLst>
                              <p:cond delay="4230"/>
                            </p:stCondLst>
                            <p:childTnLst>
                              <p:par>
                                <p:cTn id="477" presetID="10" presetClass="entr" presetSubtype="0" fill="hold" grpId="0" nodeType="afterEffect">
                                  <p:stCondLst>
                                    <p:cond delay="0"/>
                                  </p:stCondLst>
                                  <p:childTnLst>
                                    <p:set>
                                      <p:cBhvr>
                                        <p:cTn id="478" dur="1" fill="hold">
                                          <p:stCondLst>
                                            <p:cond delay="0"/>
                                          </p:stCondLst>
                                        </p:cTn>
                                        <p:tgtEl>
                                          <p:spTgt spid="1561"/>
                                        </p:tgtEl>
                                        <p:attrNameLst>
                                          <p:attrName>style.visibility</p:attrName>
                                        </p:attrNameLst>
                                      </p:cBhvr>
                                      <p:to>
                                        <p:strVal val="visible"/>
                                      </p:to>
                                    </p:set>
                                    <p:animEffect transition="in" filter="fade">
                                      <p:cBhvr>
                                        <p:cTn id="479" dur="30"/>
                                        <p:tgtEl>
                                          <p:spTgt spid="1561"/>
                                        </p:tgtEl>
                                      </p:cBhvr>
                                    </p:animEffect>
                                  </p:childTnLst>
                                </p:cTn>
                              </p:par>
                            </p:childTnLst>
                          </p:cTn>
                        </p:par>
                        <p:par>
                          <p:cTn id="480" fill="hold">
                            <p:stCondLst>
                              <p:cond delay="4260"/>
                            </p:stCondLst>
                            <p:childTnLst>
                              <p:par>
                                <p:cTn id="481" presetID="10" presetClass="entr" presetSubtype="0" fill="hold" grpId="0" nodeType="afterEffect">
                                  <p:stCondLst>
                                    <p:cond delay="0"/>
                                  </p:stCondLst>
                                  <p:childTnLst>
                                    <p:set>
                                      <p:cBhvr>
                                        <p:cTn id="482" dur="1" fill="hold">
                                          <p:stCondLst>
                                            <p:cond delay="0"/>
                                          </p:stCondLst>
                                        </p:cTn>
                                        <p:tgtEl>
                                          <p:spTgt spid="1562"/>
                                        </p:tgtEl>
                                        <p:attrNameLst>
                                          <p:attrName>style.visibility</p:attrName>
                                        </p:attrNameLst>
                                      </p:cBhvr>
                                      <p:to>
                                        <p:strVal val="visible"/>
                                      </p:to>
                                    </p:set>
                                    <p:animEffect transition="in" filter="fade">
                                      <p:cBhvr>
                                        <p:cTn id="483" dur="30"/>
                                        <p:tgtEl>
                                          <p:spTgt spid="1562"/>
                                        </p:tgtEl>
                                      </p:cBhvr>
                                    </p:animEffect>
                                  </p:childTnLst>
                                </p:cTn>
                              </p:par>
                            </p:childTnLst>
                          </p:cTn>
                        </p:par>
                        <p:par>
                          <p:cTn id="484" fill="hold">
                            <p:stCondLst>
                              <p:cond delay="4290"/>
                            </p:stCondLst>
                            <p:childTnLst>
                              <p:par>
                                <p:cTn id="485" presetID="10" presetClass="entr" presetSubtype="0" fill="hold" grpId="0" nodeType="afterEffect">
                                  <p:stCondLst>
                                    <p:cond delay="0"/>
                                  </p:stCondLst>
                                  <p:childTnLst>
                                    <p:set>
                                      <p:cBhvr>
                                        <p:cTn id="486" dur="1" fill="hold">
                                          <p:stCondLst>
                                            <p:cond delay="0"/>
                                          </p:stCondLst>
                                        </p:cTn>
                                        <p:tgtEl>
                                          <p:spTgt spid="1489"/>
                                        </p:tgtEl>
                                        <p:attrNameLst>
                                          <p:attrName>style.visibility</p:attrName>
                                        </p:attrNameLst>
                                      </p:cBhvr>
                                      <p:to>
                                        <p:strVal val="visible"/>
                                      </p:to>
                                    </p:set>
                                    <p:animEffect transition="in" filter="fade">
                                      <p:cBhvr>
                                        <p:cTn id="487" dur="30"/>
                                        <p:tgtEl>
                                          <p:spTgt spid="1489"/>
                                        </p:tgtEl>
                                      </p:cBhvr>
                                    </p:animEffect>
                                  </p:childTnLst>
                                </p:cTn>
                              </p:par>
                            </p:childTnLst>
                          </p:cTn>
                        </p:par>
                        <p:par>
                          <p:cTn id="488" fill="hold">
                            <p:stCondLst>
                              <p:cond delay="4320"/>
                            </p:stCondLst>
                            <p:childTnLst>
                              <p:par>
                                <p:cTn id="489" presetID="10" presetClass="entr" presetSubtype="0" fill="hold" grpId="0" nodeType="afterEffect">
                                  <p:stCondLst>
                                    <p:cond delay="0"/>
                                  </p:stCondLst>
                                  <p:childTnLst>
                                    <p:set>
                                      <p:cBhvr>
                                        <p:cTn id="490" dur="1" fill="hold">
                                          <p:stCondLst>
                                            <p:cond delay="0"/>
                                          </p:stCondLst>
                                        </p:cTn>
                                        <p:tgtEl>
                                          <p:spTgt spid="1490"/>
                                        </p:tgtEl>
                                        <p:attrNameLst>
                                          <p:attrName>style.visibility</p:attrName>
                                        </p:attrNameLst>
                                      </p:cBhvr>
                                      <p:to>
                                        <p:strVal val="visible"/>
                                      </p:to>
                                    </p:set>
                                    <p:animEffect transition="in" filter="fade">
                                      <p:cBhvr>
                                        <p:cTn id="491" dur="30"/>
                                        <p:tgtEl>
                                          <p:spTgt spid="1490"/>
                                        </p:tgtEl>
                                      </p:cBhvr>
                                    </p:animEffect>
                                  </p:childTnLst>
                                </p:cTn>
                              </p:par>
                            </p:childTnLst>
                          </p:cTn>
                        </p:par>
                        <p:par>
                          <p:cTn id="492" fill="hold">
                            <p:stCondLst>
                              <p:cond delay="4350"/>
                            </p:stCondLst>
                            <p:childTnLst>
                              <p:par>
                                <p:cTn id="493" presetID="10" presetClass="entr" presetSubtype="0" fill="hold" grpId="0" nodeType="afterEffect">
                                  <p:stCondLst>
                                    <p:cond delay="0"/>
                                  </p:stCondLst>
                                  <p:childTnLst>
                                    <p:set>
                                      <p:cBhvr>
                                        <p:cTn id="494" dur="1" fill="hold">
                                          <p:stCondLst>
                                            <p:cond delay="0"/>
                                          </p:stCondLst>
                                        </p:cTn>
                                        <p:tgtEl>
                                          <p:spTgt spid="1528"/>
                                        </p:tgtEl>
                                        <p:attrNameLst>
                                          <p:attrName>style.visibility</p:attrName>
                                        </p:attrNameLst>
                                      </p:cBhvr>
                                      <p:to>
                                        <p:strVal val="visible"/>
                                      </p:to>
                                    </p:set>
                                    <p:animEffect transition="in" filter="fade">
                                      <p:cBhvr>
                                        <p:cTn id="495" dur="30"/>
                                        <p:tgtEl>
                                          <p:spTgt spid="1528"/>
                                        </p:tgtEl>
                                      </p:cBhvr>
                                    </p:animEffect>
                                  </p:childTnLst>
                                </p:cTn>
                              </p:par>
                            </p:childTnLst>
                          </p:cTn>
                        </p:par>
                        <p:par>
                          <p:cTn id="496" fill="hold">
                            <p:stCondLst>
                              <p:cond delay="4380"/>
                            </p:stCondLst>
                            <p:childTnLst>
                              <p:par>
                                <p:cTn id="497" presetID="10" presetClass="entr" presetSubtype="0" fill="hold" grpId="0" nodeType="afterEffect">
                                  <p:stCondLst>
                                    <p:cond delay="0"/>
                                  </p:stCondLst>
                                  <p:childTnLst>
                                    <p:set>
                                      <p:cBhvr>
                                        <p:cTn id="498" dur="1" fill="hold">
                                          <p:stCondLst>
                                            <p:cond delay="0"/>
                                          </p:stCondLst>
                                        </p:cTn>
                                        <p:tgtEl>
                                          <p:spTgt spid="1492"/>
                                        </p:tgtEl>
                                        <p:attrNameLst>
                                          <p:attrName>style.visibility</p:attrName>
                                        </p:attrNameLst>
                                      </p:cBhvr>
                                      <p:to>
                                        <p:strVal val="visible"/>
                                      </p:to>
                                    </p:set>
                                    <p:animEffect transition="in" filter="fade">
                                      <p:cBhvr>
                                        <p:cTn id="499" dur="30"/>
                                        <p:tgtEl>
                                          <p:spTgt spid="1492"/>
                                        </p:tgtEl>
                                      </p:cBhvr>
                                    </p:animEffect>
                                  </p:childTnLst>
                                </p:cTn>
                              </p:par>
                            </p:childTnLst>
                          </p:cTn>
                        </p:par>
                        <p:par>
                          <p:cTn id="500" fill="hold">
                            <p:stCondLst>
                              <p:cond delay="4410"/>
                            </p:stCondLst>
                            <p:childTnLst>
                              <p:par>
                                <p:cTn id="501" presetID="10" presetClass="entr" presetSubtype="0" fill="hold" grpId="0" nodeType="afterEffect">
                                  <p:stCondLst>
                                    <p:cond delay="0"/>
                                  </p:stCondLst>
                                  <p:childTnLst>
                                    <p:set>
                                      <p:cBhvr>
                                        <p:cTn id="502" dur="1" fill="hold">
                                          <p:stCondLst>
                                            <p:cond delay="0"/>
                                          </p:stCondLst>
                                        </p:cTn>
                                        <p:tgtEl>
                                          <p:spTgt spid="1493"/>
                                        </p:tgtEl>
                                        <p:attrNameLst>
                                          <p:attrName>style.visibility</p:attrName>
                                        </p:attrNameLst>
                                      </p:cBhvr>
                                      <p:to>
                                        <p:strVal val="visible"/>
                                      </p:to>
                                    </p:set>
                                    <p:animEffect transition="in" filter="fade">
                                      <p:cBhvr>
                                        <p:cTn id="503" dur="30"/>
                                        <p:tgtEl>
                                          <p:spTgt spid="1493"/>
                                        </p:tgtEl>
                                      </p:cBhvr>
                                    </p:animEffect>
                                  </p:childTnLst>
                                </p:cTn>
                              </p:par>
                            </p:childTnLst>
                          </p:cTn>
                        </p:par>
                        <p:par>
                          <p:cTn id="504" fill="hold">
                            <p:stCondLst>
                              <p:cond delay="4440"/>
                            </p:stCondLst>
                            <p:childTnLst>
                              <p:par>
                                <p:cTn id="505" presetID="10" presetClass="entr" presetSubtype="0" fill="hold" grpId="0" nodeType="afterEffect">
                                  <p:stCondLst>
                                    <p:cond delay="0"/>
                                  </p:stCondLst>
                                  <p:childTnLst>
                                    <p:set>
                                      <p:cBhvr>
                                        <p:cTn id="506" dur="1" fill="hold">
                                          <p:stCondLst>
                                            <p:cond delay="0"/>
                                          </p:stCondLst>
                                        </p:cTn>
                                        <p:tgtEl>
                                          <p:spTgt spid="1494"/>
                                        </p:tgtEl>
                                        <p:attrNameLst>
                                          <p:attrName>style.visibility</p:attrName>
                                        </p:attrNameLst>
                                      </p:cBhvr>
                                      <p:to>
                                        <p:strVal val="visible"/>
                                      </p:to>
                                    </p:set>
                                    <p:animEffect transition="in" filter="fade">
                                      <p:cBhvr>
                                        <p:cTn id="507" dur="30"/>
                                        <p:tgtEl>
                                          <p:spTgt spid="1494"/>
                                        </p:tgtEl>
                                      </p:cBhvr>
                                    </p:animEffect>
                                  </p:childTnLst>
                                </p:cTn>
                              </p:par>
                            </p:childTnLst>
                          </p:cTn>
                        </p:par>
                        <p:par>
                          <p:cTn id="508" fill="hold">
                            <p:stCondLst>
                              <p:cond delay="4470"/>
                            </p:stCondLst>
                            <p:childTnLst>
                              <p:par>
                                <p:cTn id="509" presetID="10" presetClass="entr" presetSubtype="0" fill="hold" grpId="0" nodeType="afterEffect">
                                  <p:stCondLst>
                                    <p:cond delay="0"/>
                                  </p:stCondLst>
                                  <p:childTnLst>
                                    <p:set>
                                      <p:cBhvr>
                                        <p:cTn id="510" dur="1" fill="hold">
                                          <p:stCondLst>
                                            <p:cond delay="0"/>
                                          </p:stCondLst>
                                        </p:cTn>
                                        <p:tgtEl>
                                          <p:spTgt spid="1565"/>
                                        </p:tgtEl>
                                        <p:attrNameLst>
                                          <p:attrName>style.visibility</p:attrName>
                                        </p:attrNameLst>
                                      </p:cBhvr>
                                      <p:to>
                                        <p:strVal val="visible"/>
                                      </p:to>
                                    </p:set>
                                    <p:animEffect transition="in" filter="fade">
                                      <p:cBhvr>
                                        <p:cTn id="511" dur="30"/>
                                        <p:tgtEl>
                                          <p:spTgt spid="1565"/>
                                        </p:tgtEl>
                                      </p:cBhvr>
                                    </p:animEffect>
                                  </p:childTnLst>
                                </p:cTn>
                              </p:par>
                            </p:childTnLst>
                          </p:cTn>
                        </p:par>
                        <p:par>
                          <p:cTn id="512" fill="hold">
                            <p:stCondLst>
                              <p:cond delay="4500"/>
                            </p:stCondLst>
                            <p:childTnLst>
                              <p:par>
                                <p:cTn id="513" presetID="10" presetClass="entr" presetSubtype="0" fill="hold" grpId="0" nodeType="afterEffect">
                                  <p:stCondLst>
                                    <p:cond delay="0"/>
                                  </p:stCondLst>
                                  <p:childTnLst>
                                    <p:set>
                                      <p:cBhvr>
                                        <p:cTn id="514" dur="1" fill="hold">
                                          <p:stCondLst>
                                            <p:cond delay="0"/>
                                          </p:stCondLst>
                                        </p:cTn>
                                        <p:tgtEl>
                                          <p:spTgt spid="1566"/>
                                        </p:tgtEl>
                                        <p:attrNameLst>
                                          <p:attrName>style.visibility</p:attrName>
                                        </p:attrNameLst>
                                      </p:cBhvr>
                                      <p:to>
                                        <p:strVal val="visible"/>
                                      </p:to>
                                    </p:set>
                                    <p:animEffect transition="in" filter="fade">
                                      <p:cBhvr>
                                        <p:cTn id="515" dur="30"/>
                                        <p:tgtEl>
                                          <p:spTgt spid="1566"/>
                                        </p:tgtEl>
                                      </p:cBhvr>
                                    </p:animEffect>
                                  </p:childTnLst>
                                </p:cTn>
                              </p:par>
                            </p:childTnLst>
                          </p:cTn>
                        </p:par>
                        <p:par>
                          <p:cTn id="516" fill="hold">
                            <p:stCondLst>
                              <p:cond delay="4530"/>
                            </p:stCondLst>
                            <p:childTnLst>
                              <p:par>
                                <p:cTn id="517" presetID="10" presetClass="entr" presetSubtype="0" fill="hold" grpId="0" nodeType="afterEffect">
                                  <p:stCondLst>
                                    <p:cond delay="0"/>
                                  </p:stCondLst>
                                  <p:childTnLst>
                                    <p:set>
                                      <p:cBhvr>
                                        <p:cTn id="518" dur="1" fill="hold">
                                          <p:stCondLst>
                                            <p:cond delay="0"/>
                                          </p:stCondLst>
                                        </p:cTn>
                                        <p:tgtEl>
                                          <p:spTgt spid="1468"/>
                                        </p:tgtEl>
                                        <p:attrNameLst>
                                          <p:attrName>style.visibility</p:attrName>
                                        </p:attrNameLst>
                                      </p:cBhvr>
                                      <p:to>
                                        <p:strVal val="visible"/>
                                      </p:to>
                                    </p:set>
                                    <p:animEffect transition="in" filter="fade">
                                      <p:cBhvr>
                                        <p:cTn id="519" dur="30"/>
                                        <p:tgtEl>
                                          <p:spTgt spid="1468"/>
                                        </p:tgtEl>
                                      </p:cBhvr>
                                    </p:animEffect>
                                  </p:childTnLst>
                                </p:cTn>
                              </p:par>
                            </p:childTnLst>
                          </p:cTn>
                        </p:par>
                        <p:par>
                          <p:cTn id="520" fill="hold">
                            <p:stCondLst>
                              <p:cond delay="4560"/>
                            </p:stCondLst>
                            <p:childTnLst>
                              <p:par>
                                <p:cTn id="521" presetID="10" presetClass="entr" presetSubtype="0" fill="hold" grpId="0" nodeType="afterEffect">
                                  <p:stCondLst>
                                    <p:cond delay="0"/>
                                  </p:stCondLst>
                                  <p:childTnLst>
                                    <p:set>
                                      <p:cBhvr>
                                        <p:cTn id="522" dur="1" fill="hold">
                                          <p:stCondLst>
                                            <p:cond delay="0"/>
                                          </p:stCondLst>
                                        </p:cTn>
                                        <p:tgtEl>
                                          <p:spTgt spid="1420"/>
                                        </p:tgtEl>
                                        <p:attrNameLst>
                                          <p:attrName>style.visibility</p:attrName>
                                        </p:attrNameLst>
                                      </p:cBhvr>
                                      <p:to>
                                        <p:strVal val="visible"/>
                                      </p:to>
                                    </p:set>
                                    <p:animEffect transition="in" filter="fade">
                                      <p:cBhvr>
                                        <p:cTn id="523" dur="30"/>
                                        <p:tgtEl>
                                          <p:spTgt spid="1420"/>
                                        </p:tgtEl>
                                      </p:cBhvr>
                                    </p:animEffect>
                                  </p:childTnLst>
                                </p:cTn>
                              </p:par>
                            </p:childTnLst>
                          </p:cTn>
                        </p:par>
                        <p:par>
                          <p:cTn id="524" fill="hold">
                            <p:stCondLst>
                              <p:cond delay="4590"/>
                            </p:stCondLst>
                            <p:childTnLst>
                              <p:par>
                                <p:cTn id="525" presetID="10" presetClass="entr" presetSubtype="0" fill="hold" grpId="0" nodeType="afterEffect">
                                  <p:stCondLst>
                                    <p:cond delay="0"/>
                                  </p:stCondLst>
                                  <p:childTnLst>
                                    <p:set>
                                      <p:cBhvr>
                                        <p:cTn id="526" dur="1" fill="hold">
                                          <p:stCondLst>
                                            <p:cond delay="0"/>
                                          </p:stCondLst>
                                        </p:cTn>
                                        <p:tgtEl>
                                          <p:spTgt spid="1513"/>
                                        </p:tgtEl>
                                        <p:attrNameLst>
                                          <p:attrName>style.visibility</p:attrName>
                                        </p:attrNameLst>
                                      </p:cBhvr>
                                      <p:to>
                                        <p:strVal val="visible"/>
                                      </p:to>
                                    </p:set>
                                    <p:animEffect transition="in" filter="fade">
                                      <p:cBhvr>
                                        <p:cTn id="527" dur="30"/>
                                        <p:tgtEl>
                                          <p:spTgt spid="1513"/>
                                        </p:tgtEl>
                                      </p:cBhvr>
                                    </p:animEffect>
                                  </p:childTnLst>
                                </p:cTn>
                              </p:par>
                            </p:childTnLst>
                          </p:cTn>
                        </p:par>
                        <p:par>
                          <p:cTn id="528" fill="hold">
                            <p:stCondLst>
                              <p:cond delay="4620"/>
                            </p:stCondLst>
                            <p:childTnLst>
                              <p:par>
                                <p:cTn id="529" presetID="10" presetClass="entr" presetSubtype="0" fill="hold" grpId="0" nodeType="afterEffect">
                                  <p:stCondLst>
                                    <p:cond delay="0"/>
                                  </p:stCondLst>
                                  <p:childTnLst>
                                    <p:set>
                                      <p:cBhvr>
                                        <p:cTn id="530" dur="1" fill="hold">
                                          <p:stCondLst>
                                            <p:cond delay="0"/>
                                          </p:stCondLst>
                                        </p:cTn>
                                        <p:tgtEl>
                                          <p:spTgt spid="1472"/>
                                        </p:tgtEl>
                                        <p:attrNameLst>
                                          <p:attrName>style.visibility</p:attrName>
                                        </p:attrNameLst>
                                      </p:cBhvr>
                                      <p:to>
                                        <p:strVal val="visible"/>
                                      </p:to>
                                    </p:set>
                                    <p:animEffect transition="in" filter="fade">
                                      <p:cBhvr>
                                        <p:cTn id="531" dur="30"/>
                                        <p:tgtEl>
                                          <p:spTgt spid="1472"/>
                                        </p:tgtEl>
                                      </p:cBhvr>
                                    </p:animEffect>
                                  </p:childTnLst>
                                </p:cTn>
                              </p:par>
                            </p:childTnLst>
                          </p:cTn>
                        </p:par>
                        <p:par>
                          <p:cTn id="532" fill="hold">
                            <p:stCondLst>
                              <p:cond delay="4650"/>
                            </p:stCondLst>
                            <p:childTnLst>
                              <p:par>
                                <p:cTn id="533" presetID="10" presetClass="entr" presetSubtype="0" fill="hold" grpId="0" nodeType="afterEffect">
                                  <p:stCondLst>
                                    <p:cond delay="0"/>
                                  </p:stCondLst>
                                  <p:childTnLst>
                                    <p:set>
                                      <p:cBhvr>
                                        <p:cTn id="534" dur="1" fill="hold">
                                          <p:stCondLst>
                                            <p:cond delay="0"/>
                                          </p:stCondLst>
                                        </p:cTn>
                                        <p:tgtEl>
                                          <p:spTgt spid="1473"/>
                                        </p:tgtEl>
                                        <p:attrNameLst>
                                          <p:attrName>style.visibility</p:attrName>
                                        </p:attrNameLst>
                                      </p:cBhvr>
                                      <p:to>
                                        <p:strVal val="visible"/>
                                      </p:to>
                                    </p:set>
                                    <p:animEffect transition="in" filter="fade">
                                      <p:cBhvr>
                                        <p:cTn id="535" dur="30"/>
                                        <p:tgtEl>
                                          <p:spTgt spid="1473"/>
                                        </p:tgtEl>
                                      </p:cBhvr>
                                    </p:animEffect>
                                  </p:childTnLst>
                                </p:cTn>
                              </p:par>
                            </p:childTnLst>
                          </p:cTn>
                        </p:par>
                        <p:par>
                          <p:cTn id="536" fill="hold">
                            <p:stCondLst>
                              <p:cond delay="4680"/>
                            </p:stCondLst>
                            <p:childTnLst>
                              <p:par>
                                <p:cTn id="537" presetID="10" presetClass="entr" presetSubtype="0" fill="hold" grpId="0" nodeType="afterEffect">
                                  <p:stCondLst>
                                    <p:cond delay="0"/>
                                  </p:stCondLst>
                                  <p:childTnLst>
                                    <p:set>
                                      <p:cBhvr>
                                        <p:cTn id="538" dur="1" fill="hold">
                                          <p:stCondLst>
                                            <p:cond delay="0"/>
                                          </p:stCondLst>
                                        </p:cTn>
                                        <p:tgtEl>
                                          <p:spTgt spid="1474"/>
                                        </p:tgtEl>
                                        <p:attrNameLst>
                                          <p:attrName>style.visibility</p:attrName>
                                        </p:attrNameLst>
                                      </p:cBhvr>
                                      <p:to>
                                        <p:strVal val="visible"/>
                                      </p:to>
                                    </p:set>
                                    <p:animEffect transition="in" filter="fade">
                                      <p:cBhvr>
                                        <p:cTn id="539" dur="30"/>
                                        <p:tgtEl>
                                          <p:spTgt spid="1474"/>
                                        </p:tgtEl>
                                      </p:cBhvr>
                                    </p:animEffect>
                                  </p:childTnLst>
                                </p:cTn>
                              </p:par>
                            </p:childTnLst>
                          </p:cTn>
                        </p:par>
                        <p:par>
                          <p:cTn id="540" fill="hold">
                            <p:stCondLst>
                              <p:cond delay="4710"/>
                            </p:stCondLst>
                            <p:childTnLst>
                              <p:par>
                                <p:cTn id="541" presetID="10" presetClass="entr" presetSubtype="0" fill="hold" grpId="0" nodeType="afterEffect">
                                  <p:stCondLst>
                                    <p:cond delay="0"/>
                                  </p:stCondLst>
                                  <p:childTnLst>
                                    <p:set>
                                      <p:cBhvr>
                                        <p:cTn id="542" dur="1" fill="hold">
                                          <p:stCondLst>
                                            <p:cond delay="0"/>
                                          </p:stCondLst>
                                        </p:cTn>
                                        <p:tgtEl>
                                          <p:spTgt spid="1411"/>
                                        </p:tgtEl>
                                        <p:attrNameLst>
                                          <p:attrName>style.visibility</p:attrName>
                                        </p:attrNameLst>
                                      </p:cBhvr>
                                      <p:to>
                                        <p:strVal val="visible"/>
                                      </p:to>
                                    </p:set>
                                    <p:animEffect transition="in" filter="fade">
                                      <p:cBhvr>
                                        <p:cTn id="543" dur="30"/>
                                        <p:tgtEl>
                                          <p:spTgt spid="1411"/>
                                        </p:tgtEl>
                                      </p:cBhvr>
                                    </p:animEffect>
                                  </p:childTnLst>
                                </p:cTn>
                              </p:par>
                            </p:childTnLst>
                          </p:cTn>
                        </p:par>
                        <p:par>
                          <p:cTn id="544" fill="hold">
                            <p:stCondLst>
                              <p:cond delay="4740"/>
                            </p:stCondLst>
                            <p:childTnLst>
                              <p:par>
                                <p:cTn id="545" presetID="10" presetClass="entr" presetSubtype="0" fill="hold" grpId="0" nodeType="afterEffect">
                                  <p:stCondLst>
                                    <p:cond delay="0"/>
                                  </p:stCondLst>
                                  <p:childTnLst>
                                    <p:set>
                                      <p:cBhvr>
                                        <p:cTn id="546" dur="1" fill="hold">
                                          <p:stCondLst>
                                            <p:cond delay="0"/>
                                          </p:stCondLst>
                                        </p:cTn>
                                        <p:tgtEl>
                                          <p:spTgt spid="1476"/>
                                        </p:tgtEl>
                                        <p:attrNameLst>
                                          <p:attrName>style.visibility</p:attrName>
                                        </p:attrNameLst>
                                      </p:cBhvr>
                                      <p:to>
                                        <p:strVal val="visible"/>
                                      </p:to>
                                    </p:set>
                                    <p:animEffect transition="in" filter="fade">
                                      <p:cBhvr>
                                        <p:cTn id="547" dur="30"/>
                                        <p:tgtEl>
                                          <p:spTgt spid="1476"/>
                                        </p:tgtEl>
                                      </p:cBhvr>
                                    </p:animEffect>
                                  </p:childTnLst>
                                </p:cTn>
                              </p:par>
                            </p:childTnLst>
                          </p:cTn>
                        </p:par>
                        <p:par>
                          <p:cTn id="548" fill="hold">
                            <p:stCondLst>
                              <p:cond delay="4770"/>
                            </p:stCondLst>
                            <p:childTnLst>
                              <p:par>
                                <p:cTn id="549" presetID="10" presetClass="entr" presetSubtype="0" fill="hold" grpId="0" nodeType="afterEffect">
                                  <p:stCondLst>
                                    <p:cond delay="0"/>
                                  </p:stCondLst>
                                  <p:childTnLst>
                                    <p:set>
                                      <p:cBhvr>
                                        <p:cTn id="550" dur="1" fill="hold">
                                          <p:stCondLst>
                                            <p:cond delay="0"/>
                                          </p:stCondLst>
                                        </p:cTn>
                                        <p:tgtEl>
                                          <p:spTgt spid="1477"/>
                                        </p:tgtEl>
                                        <p:attrNameLst>
                                          <p:attrName>style.visibility</p:attrName>
                                        </p:attrNameLst>
                                      </p:cBhvr>
                                      <p:to>
                                        <p:strVal val="visible"/>
                                      </p:to>
                                    </p:set>
                                    <p:animEffect transition="in" filter="fade">
                                      <p:cBhvr>
                                        <p:cTn id="551" dur="30"/>
                                        <p:tgtEl>
                                          <p:spTgt spid="1477"/>
                                        </p:tgtEl>
                                      </p:cBhvr>
                                    </p:animEffect>
                                  </p:childTnLst>
                                </p:cTn>
                              </p:par>
                            </p:childTnLst>
                          </p:cTn>
                        </p:par>
                        <p:par>
                          <p:cTn id="552" fill="hold">
                            <p:stCondLst>
                              <p:cond delay="4800"/>
                            </p:stCondLst>
                            <p:childTnLst>
                              <p:par>
                                <p:cTn id="553" presetID="10" presetClass="entr" presetSubtype="0" fill="hold" grpId="0" nodeType="afterEffect">
                                  <p:stCondLst>
                                    <p:cond delay="0"/>
                                  </p:stCondLst>
                                  <p:childTnLst>
                                    <p:set>
                                      <p:cBhvr>
                                        <p:cTn id="554" dur="1" fill="hold">
                                          <p:stCondLst>
                                            <p:cond delay="0"/>
                                          </p:stCondLst>
                                        </p:cTn>
                                        <p:tgtEl>
                                          <p:spTgt spid="1422"/>
                                        </p:tgtEl>
                                        <p:attrNameLst>
                                          <p:attrName>style.visibility</p:attrName>
                                        </p:attrNameLst>
                                      </p:cBhvr>
                                      <p:to>
                                        <p:strVal val="visible"/>
                                      </p:to>
                                    </p:set>
                                    <p:animEffect transition="in" filter="fade">
                                      <p:cBhvr>
                                        <p:cTn id="555" dur="30"/>
                                        <p:tgtEl>
                                          <p:spTgt spid="1422"/>
                                        </p:tgtEl>
                                      </p:cBhvr>
                                    </p:animEffect>
                                  </p:childTnLst>
                                </p:cTn>
                              </p:par>
                            </p:childTnLst>
                          </p:cTn>
                        </p:par>
                        <p:par>
                          <p:cTn id="556" fill="hold">
                            <p:stCondLst>
                              <p:cond delay="4830"/>
                            </p:stCondLst>
                            <p:childTnLst>
                              <p:par>
                                <p:cTn id="557" presetID="10" presetClass="entr" presetSubtype="0" fill="hold" grpId="0" nodeType="afterEffect">
                                  <p:stCondLst>
                                    <p:cond delay="0"/>
                                  </p:stCondLst>
                                  <p:childTnLst>
                                    <p:set>
                                      <p:cBhvr>
                                        <p:cTn id="558" dur="1" fill="hold">
                                          <p:stCondLst>
                                            <p:cond delay="0"/>
                                          </p:stCondLst>
                                        </p:cTn>
                                        <p:tgtEl>
                                          <p:spTgt spid="1479"/>
                                        </p:tgtEl>
                                        <p:attrNameLst>
                                          <p:attrName>style.visibility</p:attrName>
                                        </p:attrNameLst>
                                      </p:cBhvr>
                                      <p:to>
                                        <p:strVal val="visible"/>
                                      </p:to>
                                    </p:set>
                                    <p:animEffect transition="in" filter="fade">
                                      <p:cBhvr>
                                        <p:cTn id="559" dur="30"/>
                                        <p:tgtEl>
                                          <p:spTgt spid="1479"/>
                                        </p:tgtEl>
                                      </p:cBhvr>
                                    </p:animEffect>
                                  </p:childTnLst>
                                </p:cTn>
                              </p:par>
                            </p:childTnLst>
                          </p:cTn>
                        </p:par>
                        <p:par>
                          <p:cTn id="560" fill="hold">
                            <p:stCondLst>
                              <p:cond delay="4860"/>
                            </p:stCondLst>
                            <p:childTnLst>
                              <p:par>
                                <p:cTn id="561" presetID="10" presetClass="entr" presetSubtype="0" fill="hold" grpId="0" nodeType="afterEffect">
                                  <p:stCondLst>
                                    <p:cond delay="0"/>
                                  </p:stCondLst>
                                  <p:childTnLst>
                                    <p:set>
                                      <p:cBhvr>
                                        <p:cTn id="562" dur="1" fill="hold">
                                          <p:stCondLst>
                                            <p:cond delay="0"/>
                                          </p:stCondLst>
                                        </p:cTn>
                                        <p:tgtEl>
                                          <p:spTgt spid="1480"/>
                                        </p:tgtEl>
                                        <p:attrNameLst>
                                          <p:attrName>style.visibility</p:attrName>
                                        </p:attrNameLst>
                                      </p:cBhvr>
                                      <p:to>
                                        <p:strVal val="visible"/>
                                      </p:to>
                                    </p:set>
                                    <p:animEffect transition="in" filter="fade">
                                      <p:cBhvr>
                                        <p:cTn id="563" dur="30"/>
                                        <p:tgtEl>
                                          <p:spTgt spid="1480"/>
                                        </p:tgtEl>
                                      </p:cBhvr>
                                    </p:animEffect>
                                  </p:childTnLst>
                                </p:cTn>
                              </p:par>
                            </p:childTnLst>
                          </p:cTn>
                        </p:par>
                        <p:par>
                          <p:cTn id="564" fill="hold">
                            <p:stCondLst>
                              <p:cond delay="4890"/>
                            </p:stCondLst>
                            <p:childTnLst>
                              <p:par>
                                <p:cTn id="565" presetID="10" presetClass="entr" presetSubtype="0" fill="hold" grpId="0" nodeType="afterEffect">
                                  <p:stCondLst>
                                    <p:cond delay="0"/>
                                  </p:stCondLst>
                                  <p:childTnLst>
                                    <p:set>
                                      <p:cBhvr>
                                        <p:cTn id="566" dur="1" fill="hold">
                                          <p:stCondLst>
                                            <p:cond delay="0"/>
                                          </p:stCondLst>
                                        </p:cTn>
                                        <p:tgtEl>
                                          <p:spTgt spid="1462"/>
                                        </p:tgtEl>
                                        <p:attrNameLst>
                                          <p:attrName>style.visibility</p:attrName>
                                        </p:attrNameLst>
                                      </p:cBhvr>
                                      <p:to>
                                        <p:strVal val="visible"/>
                                      </p:to>
                                    </p:set>
                                    <p:animEffect transition="in" filter="fade">
                                      <p:cBhvr>
                                        <p:cTn id="567" dur="30"/>
                                        <p:tgtEl>
                                          <p:spTgt spid="1462"/>
                                        </p:tgtEl>
                                      </p:cBhvr>
                                    </p:animEffect>
                                  </p:childTnLst>
                                </p:cTn>
                              </p:par>
                            </p:childTnLst>
                          </p:cTn>
                        </p:par>
                        <p:par>
                          <p:cTn id="568" fill="hold">
                            <p:stCondLst>
                              <p:cond delay="4920"/>
                            </p:stCondLst>
                            <p:childTnLst>
                              <p:par>
                                <p:cTn id="569" presetID="10" presetClass="entr" presetSubtype="0" fill="hold" grpId="0" nodeType="afterEffect">
                                  <p:stCondLst>
                                    <p:cond delay="0"/>
                                  </p:stCondLst>
                                  <p:childTnLst>
                                    <p:set>
                                      <p:cBhvr>
                                        <p:cTn id="570" dur="1" fill="hold">
                                          <p:stCondLst>
                                            <p:cond delay="0"/>
                                          </p:stCondLst>
                                        </p:cTn>
                                        <p:tgtEl>
                                          <p:spTgt spid="1564"/>
                                        </p:tgtEl>
                                        <p:attrNameLst>
                                          <p:attrName>style.visibility</p:attrName>
                                        </p:attrNameLst>
                                      </p:cBhvr>
                                      <p:to>
                                        <p:strVal val="visible"/>
                                      </p:to>
                                    </p:set>
                                    <p:animEffect transition="in" filter="fade">
                                      <p:cBhvr>
                                        <p:cTn id="571" dur="30"/>
                                        <p:tgtEl>
                                          <p:spTgt spid="1564"/>
                                        </p:tgtEl>
                                      </p:cBhvr>
                                    </p:animEffect>
                                  </p:childTnLst>
                                </p:cTn>
                              </p:par>
                            </p:childTnLst>
                          </p:cTn>
                        </p:par>
                        <p:par>
                          <p:cTn id="572" fill="hold">
                            <p:stCondLst>
                              <p:cond delay="4950"/>
                            </p:stCondLst>
                            <p:childTnLst>
                              <p:par>
                                <p:cTn id="573" presetID="10" presetClass="entr" presetSubtype="0" fill="hold" grpId="0" nodeType="afterEffect">
                                  <p:stCondLst>
                                    <p:cond delay="0"/>
                                  </p:stCondLst>
                                  <p:childTnLst>
                                    <p:set>
                                      <p:cBhvr>
                                        <p:cTn id="574" dur="1" fill="hold">
                                          <p:stCondLst>
                                            <p:cond delay="0"/>
                                          </p:stCondLst>
                                        </p:cTn>
                                        <p:tgtEl>
                                          <p:spTgt spid="1454"/>
                                        </p:tgtEl>
                                        <p:attrNameLst>
                                          <p:attrName>style.visibility</p:attrName>
                                        </p:attrNameLst>
                                      </p:cBhvr>
                                      <p:to>
                                        <p:strVal val="visible"/>
                                      </p:to>
                                    </p:set>
                                    <p:animEffect transition="in" filter="fade">
                                      <p:cBhvr>
                                        <p:cTn id="575" dur="30"/>
                                        <p:tgtEl>
                                          <p:spTgt spid="1454"/>
                                        </p:tgtEl>
                                      </p:cBhvr>
                                    </p:animEffect>
                                  </p:childTnLst>
                                </p:cTn>
                              </p:par>
                            </p:childTnLst>
                          </p:cTn>
                        </p:par>
                        <p:par>
                          <p:cTn id="576" fill="hold">
                            <p:stCondLst>
                              <p:cond delay="4980"/>
                            </p:stCondLst>
                            <p:childTnLst>
                              <p:par>
                                <p:cTn id="577" presetID="10" presetClass="entr" presetSubtype="0" fill="hold" grpId="0" nodeType="afterEffect">
                                  <p:stCondLst>
                                    <p:cond delay="0"/>
                                  </p:stCondLst>
                                  <p:childTnLst>
                                    <p:set>
                                      <p:cBhvr>
                                        <p:cTn id="578" dur="1" fill="hold">
                                          <p:stCondLst>
                                            <p:cond delay="0"/>
                                          </p:stCondLst>
                                        </p:cTn>
                                        <p:tgtEl>
                                          <p:spTgt spid="1482"/>
                                        </p:tgtEl>
                                        <p:attrNameLst>
                                          <p:attrName>style.visibility</p:attrName>
                                        </p:attrNameLst>
                                      </p:cBhvr>
                                      <p:to>
                                        <p:strVal val="visible"/>
                                      </p:to>
                                    </p:set>
                                    <p:animEffect transition="in" filter="fade">
                                      <p:cBhvr>
                                        <p:cTn id="579" dur="30"/>
                                        <p:tgtEl>
                                          <p:spTgt spid="1482"/>
                                        </p:tgtEl>
                                      </p:cBhvr>
                                    </p:animEffect>
                                  </p:childTnLst>
                                </p:cTn>
                              </p:par>
                            </p:childTnLst>
                          </p:cTn>
                        </p:par>
                        <p:par>
                          <p:cTn id="580" fill="hold">
                            <p:stCondLst>
                              <p:cond delay="5010"/>
                            </p:stCondLst>
                            <p:childTnLst>
                              <p:par>
                                <p:cTn id="581" presetID="10" presetClass="entr" presetSubtype="0" fill="hold" grpId="0" nodeType="afterEffect">
                                  <p:stCondLst>
                                    <p:cond delay="0"/>
                                  </p:stCondLst>
                                  <p:childTnLst>
                                    <p:set>
                                      <p:cBhvr>
                                        <p:cTn id="582" dur="1" fill="hold">
                                          <p:stCondLst>
                                            <p:cond delay="0"/>
                                          </p:stCondLst>
                                        </p:cTn>
                                        <p:tgtEl>
                                          <p:spTgt spid="1483"/>
                                        </p:tgtEl>
                                        <p:attrNameLst>
                                          <p:attrName>style.visibility</p:attrName>
                                        </p:attrNameLst>
                                      </p:cBhvr>
                                      <p:to>
                                        <p:strVal val="visible"/>
                                      </p:to>
                                    </p:set>
                                    <p:animEffect transition="in" filter="fade">
                                      <p:cBhvr>
                                        <p:cTn id="583" dur="30"/>
                                        <p:tgtEl>
                                          <p:spTgt spid="1483"/>
                                        </p:tgtEl>
                                      </p:cBhvr>
                                    </p:animEffect>
                                  </p:childTnLst>
                                </p:cTn>
                              </p:par>
                            </p:childTnLst>
                          </p:cTn>
                        </p:par>
                        <p:par>
                          <p:cTn id="584" fill="hold">
                            <p:stCondLst>
                              <p:cond delay="5040"/>
                            </p:stCondLst>
                            <p:childTnLst>
                              <p:par>
                                <p:cTn id="585" presetID="10" presetClass="entr" presetSubtype="0" fill="hold" grpId="0" nodeType="afterEffect">
                                  <p:stCondLst>
                                    <p:cond delay="0"/>
                                  </p:stCondLst>
                                  <p:childTnLst>
                                    <p:set>
                                      <p:cBhvr>
                                        <p:cTn id="586" dur="1" fill="hold">
                                          <p:stCondLst>
                                            <p:cond delay="0"/>
                                          </p:stCondLst>
                                        </p:cTn>
                                        <p:tgtEl>
                                          <p:spTgt spid="1484"/>
                                        </p:tgtEl>
                                        <p:attrNameLst>
                                          <p:attrName>style.visibility</p:attrName>
                                        </p:attrNameLst>
                                      </p:cBhvr>
                                      <p:to>
                                        <p:strVal val="visible"/>
                                      </p:to>
                                    </p:set>
                                    <p:animEffect transition="in" filter="fade">
                                      <p:cBhvr>
                                        <p:cTn id="587" dur="30"/>
                                        <p:tgtEl>
                                          <p:spTgt spid="1484"/>
                                        </p:tgtEl>
                                      </p:cBhvr>
                                    </p:animEffect>
                                  </p:childTnLst>
                                </p:cTn>
                              </p:par>
                            </p:childTnLst>
                          </p:cTn>
                        </p:par>
                        <p:par>
                          <p:cTn id="588" fill="hold">
                            <p:stCondLst>
                              <p:cond delay="5070"/>
                            </p:stCondLst>
                            <p:childTnLst>
                              <p:par>
                                <p:cTn id="589" presetID="10" presetClass="entr" presetSubtype="0" fill="hold" grpId="0" nodeType="afterEffect">
                                  <p:stCondLst>
                                    <p:cond delay="0"/>
                                  </p:stCondLst>
                                  <p:childTnLst>
                                    <p:set>
                                      <p:cBhvr>
                                        <p:cTn id="590" dur="1" fill="hold">
                                          <p:stCondLst>
                                            <p:cond delay="0"/>
                                          </p:stCondLst>
                                        </p:cTn>
                                        <p:tgtEl>
                                          <p:spTgt spid="1485"/>
                                        </p:tgtEl>
                                        <p:attrNameLst>
                                          <p:attrName>style.visibility</p:attrName>
                                        </p:attrNameLst>
                                      </p:cBhvr>
                                      <p:to>
                                        <p:strVal val="visible"/>
                                      </p:to>
                                    </p:set>
                                    <p:animEffect transition="in" filter="fade">
                                      <p:cBhvr>
                                        <p:cTn id="591" dur="30"/>
                                        <p:tgtEl>
                                          <p:spTgt spid="1485"/>
                                        </p:tgtEl>
                                      </p:cBhvr>
                                    </p:animEffect>
                                  </p:childTnLst>
                                </p:cTn>
                              </p:par>
                            </p:childTnLst>
                          </p:cTn>
                        </p:par>
                        <p:par>
                          <p:cTn id="592" fill="hold">
                            <p:stCondLst>
                              <p:cond delay="5100"/>
                            </p:stCondLst>
                            <p:childTnLst>
                              <p:par>
                                <p:cTn id="593" presetID="10" presetClass="entr" presetSubtype="0" fill="hold" grpId="0" nodeType="afterEffect">
                                  <p:stCondLst>
                                    <p:cond delay="0"/>
                                  </p:stCondLst>
                                  <p:childTnLst>
                                    <p:set>
                                      <p:cBhvr>
                                        <p:cTn id="594" dur="1" fill="hold">
                                          <p:stCondLst>
                                            <p:cond delay="0"/>
                                          </p:stCondLst>
                                        </p:cTn>
                                        <p:tgtEl>
                                          <p:spTgt spid="1557"/>
                                        </p:tgtEl>
                                        <p:attrNameLst>
                                          <p:attrName>style.visibility</p:attrName>
                                        </p:attrNameLst>
                                      </p:cBhvr>
                                      <p:to>
                                        <p:strVal val="visible"/>
                                      </p:to>
                                    </p:set>
                                    <p:animEffect transition="in" filter="fade">
                                      <p:cBhvr>
                                        <p:cTn id="595" dur="30"/>
                                        <p:tgtEl>
                                          <p:spTgt spid="1557"/>
                                        </p:tgtEl>
                                      </p:cBhvr>
                                    </p:animEffect>
                                  </p:childTnLst>
                                </p:cTn>
                              </p:par>
                            </p:childTnLst>
                          </p:cTn>
                        </p:par>
                        <p:par>
                          <p:cTn id="596" fill="hold">
                            <p:stCondLst>
                              <p:cond delay="5130"/>
                            </p:stCondLst>
                            <p:childTnLst>
                              <p:par>
                                <p:cTn id="597" presetID="10" presetClass="entr" presetSubtype="0" fill="hold" grpId="0" nodeType="afterEffect">
                                  <p:stCondLst>
                                    <p:cond delay="0"/>
                                  </p:stCondLst>
                                  <p:childTnLst>
                                    <p:set>
                                      <p:cBhvr>
                                        <p:cTn id="598" dur="1" fill="hold">
                                          <p:stCondLst>
                                            <p:cond delay="0"/>
                                          </p:stCondLst>
                                        </p:cTn>
                                        <p:tgtEl>
                                          <p:spTgt spid="1486"/>
                                        </p:tgtEl>
                                        <p:attrNameLst>
                                          <p:attrName>style.visibility</p:attrName>
                                        </p:attrNameLst>
                                      </p:cBhvr>
                                      <p:to>
                                        <p:strVal val="visible"/>
                                      </p:to>
                                    </p:set>
                                    <p:animEffect transition="in" filter="fade">
                                      <p:cBhvr>
                                        <p:cTn id="599" dur="30"/>
                                        <p:tgtEl>
                                          <p:spTgt spid="1486"/>
                                        </p:tgtEl>
                                      </p:cBhvr>
                                    </p:animEffect>
                                  </p:childTnLst>
                                </p:cTn>
                              </p:par>
                            </p:childTnLst>
                          </p:cTn>
                        </p:par>
                        <p:par>
                          <p:cTn id="600" fill="hold">
                            <p:stCondLst>
                              <p:cond delay="5160"/>
                            </p:stCondLst>
                            <p:childTnLst>
                              <p:par>
                                <p:cTn id="601" presetID="10" presetClass="entr" presetSubtype="0" fill="hold" grpId="0" nodeType="afterEffect">
                                  <p:stCondLst>
                                    <p:cond delay="0"/>
                                  </p:stCondLst>
                                  <p:childTnLst>
                                    <p:set>
                                      <p:cBhvr>
                                        <p:cTn id="602" dur="1" fill="hold">
                                          <p:stCondLst>
                                            <p:cond delay="0"/>
                                          </p:stCondLst>
                                        </p:cTn>
                                        <p:tgtEl>
                                          <p:spTgt spid="1539"/>
                                        </p:tgtEl>
                                        <p:attrNameLst>
                                          <p:attrName>style.visibility</p:attrName>
                                        </p:attrNameLst>
                                      </p:cBhvr>
                                      <p:to>
                                        <p:strVal val="visible"/>
                                      </p:to>
                                    </p:set>
                                    <p:animEffect transition="in" filter="fade">
                                      <p:cBhvr>
                                        <p:cTn id="603" dur="30"/>
                                        <p:tgtEl>
                                          <p:spTgt spid="1539"/>
                                        </p:tgtEl>
                                      </p:cBhvr>
                                    </p:animEffect>
                                  </p:childTnLst>
                                </p:cTn>
                              </p:par>
                            </p:childTnLst>
                          </p:cTn>
                        </p:par>
                        <p:par>
                          <p:cTn id="604" fill="hold">
                            <p:stCondLst>
                              <p:cond delay="5190"/>
                            </p:stCondLst>
                            <p:childTnLst>
                              <p:par>
                                <p:cTn id="605" presetID="10" presetClass="entr" presetSubtype="0" fill="hold" grpId="0" nodeType="afterEffect">
                                  <p:stCondLst>
                                    <p:cond delay="0"/>
                                  </p:stCondLst>
                                  <p:childTnLst>
                                    <p:set>
                                      <p:cBhvr>
                                        <p:cTn id="606" dur="1" fill="hold">
                                          <p:stCondLst>
                                            <p:cond delay="0"/>
                                          </p:stCondLst>
                                        </p:cTn>
                                        <p:tgtEl>
                                          <p:spTgt spid="1426"/>
                                        </p:tgtEl>
                                        <p:attrNameLst>
                                          <p:attrName>style.visibility</p:attrName>
                                        </p:attrNameLst>
                                      </p:cBhvr>
                                      <p:to>
                                        <p:strVal val="visible"/>
                                      </p:to>
                                    </p:set>
                                    <p:animEffect transition="in" filter="fade">
                                      <p:cBhvr>
                                        <p:cTn id="607" dur="30"/>
                                        <p:tgtEl>
                                          <p:spTgt spid="1426"/>
                                        </p:tgtEl>
                                      </p:cBhvr>
                                    </p:animEffect>
                                  </p:childTnLst>
                                </p:cTn>
                              </p:par>
                            </p:childTnLst>
                          </p:cTn>
                        </p:par>
                        <p:par>
                          <p:cTn id="608" fill="hold">
                            <p:stCondLst>
                              <p:cond delay="5220"/>
                            </p:stCondLst>
                            <p:childTnLst>
                              <p:par>
                                <p:cTn id="609" presetID="10" presetClass="entr" presetSubtype="0" fill="hold" grpId="0" nodeType="afterEffect">
                                  <p:stCondLst>
                                    <p:cond delay="0"/>
                                  </p:stCondLst>
                                  <p:childTnLst>
                                    <p:set>
                                      <p:cBhvr>
                                        <p:cTn id="610" dur="1" fill="hold">
                                          <p:stCondLst>
                                            <p:cond delay="0"/>
                                          </p:stCondLst>
                                        </p:cTn>
                                        <p:tgtEl>
                                          <p:spTgt spid="1514"/>
                                        </p:tgtEl>
                                        <p:attrNameLst>
                                          <p:attrName>style.visibility</p:attrName>
                                        </p:attrNameLst>
                                      </p:cBhvr>
                                      <p:to>
                                        <p:strVal val="visible"/>
                                      </p:to>
                                    </p:set>
                                    <p:animEffect transition="in" filter="fade">
                                      <p:cBhvr>
                                        <p:cTn id="611" dur="30"/>
                                        <p:tgtEl>
                                          <p:spTgt spid="1514"/>
                                        </p:tgtEl>
                                      </p:cBhvr>
                                    </p:animEffect>
                                  </p:childTnLst>
                                </p:cTn>
                              </p:par>
                            </p:childTnLst>
                          </p:cTn>
                        </p:par>
                        <p:par>
                          <p:cTn id="612" fill="hold">
                            <p:stCondLst>
                              <p:cond delay="5250"/>
                            </p:stCondLst>
                            <p:childTnLst>
                              <p:par>
                                <p:cTn id="613" presetID="10" presetClass="entr" presetSubtype="0" fill="hold" grpId="0" nodeType="afterEffect">
                                  <p:stCondLst>
                                    <p:cond delay="0"/>
                                  </p:stCondLst>
                                  <p:childTnLst>
                                    <p:set>
                                      <p:cBhvr>
                                        <p:cTn id="614" dur="1" fill="hold">
                                          <p:stCondLst>
                                            <p:cond delay="0"/>
                                          </p:stCondLst>
                                        </p:cTn>
                                        <p:tgtEl>
                                          <p:spTgt spid="1515"/>
                                        </p:tgtEl>
                                        <p:attrNameLst>
                                          <p:attrName>style.visibility</p:attrName>
                                        </p:attrNameLst>
                                      </p:cBhvr>
                                      <p:to>
                                        <p:strVal val="visible"/>
                                      </p:to>
                                    </p:set>
                                    <p:animEffect transition="in" filter="fade">
                                      <p:cBhvr>
                                        <p:cTn id="615" dur="30"/>
                                        <p:tgtEl>
                                          <p:spTgt spid="1515"/>
                                        </p:tgtEl>
                                      </p:cBhvr>
                                    </p:animEffect>
                                  </p:childTnLst>
                                </p:cTn>
                              </p:par>
                            </p:childTnLst>
                          </p:cTn>
                        </p:par>
                        <p:par>
                          <p:cTn id="616" fill="hold">
                            <p:stCondLst>
                              <p:cond delay="5280"/>
                            </p:stCondLst>
                            <p:childTnLst>
                              <p:par>
                                <p:cTn id="617" presetID="10" presetClass="entr" presetSubtype="0" fill="hold" grpId="0" nodeType="afterEffect">
                                  <p:stCondLst>
                                    <p:cond delay="0"/>
                                  </p:stCondLst>
                                  <p:childTnLst>
                                    <p:set>
                                      <p:cBhvr>
                                        <p:cTn id="618" dur="1" fill="hold">
                                          <p:stCondLst>
                                            <p:cond delay="0"/>
                                          </p:stCondLst>
                                        </p:cTn>
                                        <p:tgtEl>
                                          <p:spTgt spid="1517"/>
                                        </p:tgtEl>
                                        <p:attrNameLst>
                                          <p:attrName>style.visibility</p:attrName>
                                        </p:attrNameLst>
                                      </p:cBhvr>
                                      <p:to>
                                        <p:strVal val="visible"/>
                                      </p:to>
                                    </p:set>
                                    <p:animEffect transition="in" filter="fade">
                                      <p:cBhvr>
                                        <p:cTn id="619" dur="30"/>
                                        <p:tgtEl>
                                          <p:spTgt spid="1517"/>
                                        </p:tgtEl>
                                      </p:cBhvr>
                                    </p:animEffect>
                                  </p:childTnLst>
                                </p:cTn>
                              </p:par>
                            </p:childTnLst>
                          </p:cTn>
                        </p:par>
                        <p:par>
                          <p:cTn id="620" fill="hold">
                            <p:stCondLst>
                              <p:cond delay="5310"/>
                            </p:stCondLst>
                            <p:childTnLst>
                              <p:par>
                                <p:cTn id="621" presetID="10" presetClass="entr" presetSubtype="0" fill="hold" grpId="0" nodeType="afterEffect">
                                  <p:stCondLst>
                                    <p:cond delay="0"/>
                                  </p:stCondLst>
                                  <p:childTnLst>
                                    <p:set>
                                      <p:cBhvr>
                                        <p:cTn id="622" dur="1" fill="hold">
                                          <p:stCondLst>
                                            <p:cond delay="0"/>
                                          </p:stCondLst>
                                        </p:cTn>
                                        <p:tgtEl>
                                          <p:spTgt spid="1540"/>
                                        </p:tgtEl>
                                        <p:attrNameLst>
                                          <p:attrName>style.visibility</p:attrName>
                                        </p:attrNameLst>
                                      </p:cBhvr>
                                      <p:to>
                                        <p:strVal val="visible"/>
                                      </p:to>
                                    </p:set>
                                    <p:animEffect transition="in" filter="fade">
                                      <p:cBhvr>
                                        <p:cTn id="623" dur="30"/>
                                        <p:tgtEl>
                                          <p:spTgt spid="1540"/>
                                        </p:tgtEl>
                                      </p:cBhvr>
                                    </p:animEffect>
                                  </p:childTnLst>
                                </p:cTn>
                              </p:par>
                            </p:childTnLst>
                          </p:cTn>
                        </p:par>
                        <p:par>
                          <p:cTn id="624" fill="hold">
                            <p:stCondLst>
                              <p:cond delay="5340"/>
                            </p:stCondLst>
                            <p:childTnLst>
                              <p:par>
                                <p:cTn id="625" presetID="10" presetClass="entr" presetSubtype="0" fill="hold" grpId="0" nodeType="afterEffect">
                                  <p:stCondLst>
                                    <p:cond delay="0"/>
                                  </p:stCondLst>
                                  <p:childTnLst>
                                    <p:set>
                                      <p:cBhvr>
                                        <p:cTn id="626" dur="1" fill="hold">
                                          <p:stCondLst>
                                            <p:cond delay="0"/>
                                          </p:stCondLst>
                                        </p:cTn>
                                        <p:tgtEl>
                                          <p:spTgt spid="1518"/>
                                        </p:tgtEl>
                                        <p:attrNameLst>
                                          <p:attrName>style.visibility</p:attrName>
                                        </p:attrNameLst>
                                      </p:cBhvr>
                                      <p:to>
                                        <p:strVal val="visible"/>
                                      </p:to>
                                    </p:set>
                                    <p:animEffect transition="in" filter="fade">
                                      <p:cBhvr>
                                        <p:cTn id="627" dur="30"/>
                                        <p:tgtEl>
                                          <p:spTgt spid="1518"/>
                                        </p:tgtEl>
                                      </p:cBhvr>
                                    </p:animEffect>
                                  </p:childTnLst>
                                </p:cTn>
                              </p:par>
                            </p:childTnLst>
                          </p:cTn>
                        </p:par>
                        <p:par>
                          <p:cTn id="628" fill="hold">
                            <p:stCondLst>
                              <p:cond delay="5370"/>
                            </p:stCondLst>
                            <p:childTnLst>
                              <p:par>
                                <p:cTn id="629" presetID="10" presetClass="entr" presetSubtype="0" fill="hold" grpId="0" nodeType="afterEffect">
                                  <p:stCondLst>
                                    <p:cond delay="0"/>
                                  </p:stCondLst>
                                  <p:childTnLst>
                                    <p:set>
                                      <p:cBhvr>
                                        <p:cTn id="630" dur="1" fill="hold">
                                          <p:stCondLst>
                                            <p:cond delay="0"/>
                                          </p:stCondLst>
                                        </p:cTn>
                                        <p:tgtEl>
                                          <p:spTgt spid="1519"/>
                                        </p:tgtEl>
                                        <p:attrNameLst>
                                          <p:attrName>style.visibility</p:attrName>
                                        </p:attrNameLst>
                                      </p:cBhvr>
                                      <p:to>
                                        <p:strVal val="visible"/>
                                      </p:to>
                                    </p:set>
                                    <p:animEffect transition="in" filter="fade">
                                      <p:cBhvr>
                                        <p:cTn id="631" dur="30"/>
                                        <p:tgtEl>
                                          <p:spTgt spid="1519"/>
                                        </p:tgtEl>
                                      </p:cBhvr>
                                    </p:animEffect>
                                  </p:childTnLst>
                                </p:cTn>
                              </p:par>
                            </p:childTnLst>
                          </p:cTn>
                        </p:par>
                        <p:par>
                          <p:cTn id="632" fill="hold">
                            <p:stCondLst>
                              <p:cond delay="5400"/>
                            </p:stCondLst>
                            <p:childTnLst>
                              <p:par>
                                <p:cTn id="633" presetID="10" presetClass="entr" presetSubtype="0" fill="hold" grpId="0" nodeType="afterEffect">
                                  <p:stCondLst>
                                    <p:cond delay="0"/>
                                  </p:stCondLst>
                                  <p:childTnLst>
                                    <p:set>
                                      <p:cBhvr>
                                        <p:cTn id="634" dur="1" fill="hold">
                                          <p:stCondLst>
                                            <p:cond delay="0"/>
                                          </p:stCondLst>
                                        </p:cTn>
                                        <p:tgtEl>
                                          <p:spTgt spid="1520"/>
                                        </p:tgtEl>
                                        <p:attrNameLst>
                                          <p:attrName>style.visibility</p:attrName>
                                        </p:attrNameLst>
                                      </p:cBhvr>
                                      <p:to>
                                        <p:strVal val="visible"/>
                                      </p:to>
                                    </p:set>
                                    <p:animEffect transition="in" filter="fade">
                                      <p:cBhvr>
                                        <p:cTn id="635" dur="30"/>
                                        <p:tgtEl>
                                          <p:spTgt spid="1520"/>
                                        </p:tgtEl>
                                      </p:cBhvr>
                                    </p:animEffect>
                                  </p:childTnLst>
                                </p:cTn>
                              </p:par>
                            </p:childTnLst>
                          </p:cTn>
                        </p:par>
                        <p:par>
                          <p:cTn id="636" fill="hold">
                            <p:stCondLst>
                              <p:cond delay="5430"/>
                            </p:stCondLst>
                            <p:childTnLst>
                              <p:par>
                                <p:cTn id="637" presetID="10" presetClass="entr" presetSubtype="0" fill="hold" grpId="0" nodeType="afterEffect">
                                  <p:stCondLst>
                                    <p:cond delay="0"/>
                                  </p:stCondLst>
                                  <p:childTnLst>
                                    <p:set>
                                      <p:cBhvr>
                                        <p:cTn id="638" dur="1" fill="hold">
                                          <p:stCondLst>
                                            <p:cond delay="0"/>
                                          </p:stCondLst>
                                        </p:cTn>
                                        <p:tgtEl>
                                          <p:spTgt spid="1551"/>
                                        </p:tgtEl>
                                        <p:attrNameLst>
                                          <p:attrName>style.visibility</p:attrName>
                                        </p:attrNameLst>
                                      </p:cBhvr>
                                      <p:to>
                                        <p:strVal val="visible"/>
                                      </p:to>
                                    </p:set>
                                    <p:animEffect transition="in" filter="fade">
                                      <p:cBhvr>
                                        <p:cTn id="639" dur="30"/>
                                        <p:tgtEl>
                                          <p:spTgt spid="1551"/>
                                        </p:tgtEl>
                                      </p:cBhvr>
                                    </p:animEffect>
                                  </p:childTnLst>
                                </p:cTn>
                              </p:par>
                            </p:childTnLst>
                          </p:cTn>
                        </p:par>
                        <p:par>
                          <p:cTn id="640" fill="hold">
                            <p:stCondLst>
                              <p:cond delay="5460"/>
                            </p:stCondLst>
                            <p:childTnLst>
                              <p:par>
                                <p:cTn id="641" presetID="10" presetClass="entr" presetSubtype="0" fill="hold" grpId="0" nodeType="afterEffect">
                                  <p:stCondLst>
                                    <p:cond delay="0"/>
                                  </p:stCondLst>
                                  <p:childTnLst>
                                    <p:set>
                                      <p:cBhvr>
                                        <p:cTn id="642" dur="1" fill="hold">
                                          <p:stCondLst>
                                            <p:cond delay="0"/>
                                          </p:stCondLst>
                                        </p:cTn>
                                        <p:tgtEl>
                                          <p:spTgt spid="1526"/>
                                        </p:tgtEl>
                                        <p:attrNameLst>
                                          <p:attrName>style.visibility</p:attrName>
                                        </p:attrNameLst>
                                      </p:cBhvr>
                                      <p:to>
                                        <p:strVal val="visible"/>
                                      </p:to>
                                    </p:set>
                                    <p:animEffect transition="in" filter="fade">
                                      <p:cBhvr>
                                        <p:cTn id="643" dur="30"/>
                                        <p:tgtEl>
                                          <p:spTgt spid="1526"/>
                                        </p:tgtEl>
                                      </p:cBhvr>
                                    </p:animEffect>
                                  </p:childTnLst>
                                </p:cTn>
                              </p:par>
                            </p:childTnLst>
                          </p:cTn>
                        </p:par>
                        <p:par>
                          <p:cTn id="644" fill="hold">
                            <p:stCondLst>
                              <p:cond delay="5490"/>
                            </p:stCondLst>
                            <p:childTnLst>
                              <p:par>
                                <p:cTn id="645" presetID="10" presetClass="entr" presetSubtype="0" fill="hold" grpId="0" nodeType="afterEffect">
                                  <p:stCondLst>
                                    <p:cond delay="0"/>
                                  </p:stCondLst>
                                  <p:childTnLst>
                                    <p:set>
                                      <p:cBhvr>
                                        <p:cTn id="646" dur="1" fill="hold">
                                          <p:stCondLst>
                                            <p:cond delay="0"/>
                                          </p:stCondLst>
                                        </p:cTn>
                                        <p:tgtEl>
                                          <p:spTgt spid="1527"/>
                                        </p:tgtEl>
                                        <p:attrNameLst>
                                          <p:attrName>style.visibility</p:attrName>
                                        </p:attrNameLst>
                                      </p:cBhvr>
                                      <p:to>
                                        <p:strVal val="visible"/>
                                      </p:to>
                                    </p:set>
                                    <p:animEffect transition="in" filter="fade">
                                      <p:cBhvr>
                                        <p:cTn id="647" dur="30"/>
                                        <p:tgtEl>
                                          <p:spTgt spid="1527"/>
                                        </p:tgtEl>
                                      </p:cBhvr>
                                    </p:animEffect>
                                  </p:childTnLst>
                                </p:cTn>
                              </p:par>
                            </p:childTnLst>
                          </p:cTn>
                        </p:par>
                        <p:par>
                          <p:cTn id="648" fill="hold">
                            <p:stCondLst>
                              <p:cond delay="5520"/>
                            </p:stCondLst>
                            <p:childTnLst>
                              <p:par>
                                <p:cTn id="649" presetID="10" presetClass="entr" presetSubtype="0" fill="hold" grpId="0" nodeType="afterEffect">
                                  <p:stCondLst>
                                    <p:cond delay="0"/>
                                  </p:stCondLst>
                                  <p:childTnLst>
                                    <p:set>
                                      <p:cBhvr>
                                        <p:cTn id="650" dur="1" fill="hold">
                                          <p:stCondLst>
                                            <p:cond delay="0"/>
                                          </p:stCondLst>
                                        </p:cTn>
                                        <p:tgtEl>
                                          <p:spTgt spid="1487"/>
                                        </p:tgtEl>
                                        <p:attrNameLst>
                                          <p:attrName>style.visibility</p:attrName>
                                        </p:attrNameLst>
                                      </p:cBhvr>
                                      <p:to>
                                        <p:strVal val="visible"/>
                                      </p:to>
                                    </p:set>
                                    <p:animEffect transition="in" filter="fade">
                                      <p:cBhvr>
                                        <p:cTn id="651" dur="30"/>
                                        <p:tgtEl>
                                          <p:spTgt spid="1487"/>
                                        </p:tgtEl>
                                      </p:cBhvr>
                                    </p:animEffect>
                                  </p:childTnLst>
                                </p:cTn>
                              </p:par>
                            </p:childTnLst>
                          </p:cTn>
                        </p:par>
                        <p:par>
                          <p:cTn id="652" fill="hold">
                            <p:stCondLst>
                              <p:cond delay="5550"/>
                            </p:stCondLst>
                            <p:childTnLst>
                              <p:par>
                                <p:cTn id="653" presetID="10" presetClass="entr" presetSubtype="0" fill="hold" grpId="0" nodeType="afterEffect">
                                  <p:stCondLst>
                                    <p:cond delay="0"/>
                                  </p:stCondLst>
                                  <p:childTnLst>
                                    <p:set>
                                      <p:cBhvr>
                                        <p:cTn id="654" dur="1" fill="hold">
                                          <p:stCondLst>
                                            <p:cond delay="0"/>
                                          </p:stCondLst>
                                        </p:cTn>
                                        <p:tgtEl>
                                          <p:spTgt spid="1488"/>
                                        </p:tgtEl>
                                        <p:attrNameLst>
                                          <p:attrName>style.visibility</p:attrName>
                                        </p:attrNameLst>
                                      </p:cBhvr>
                                      <p:to>
                                        <p:strVal val="visible"/>
                                      </p:to>
                                    </p:set>
                                    <p:animEffect transition="in" filter="fade">
                                      <p:cBhvr>
                                        <p:cTn id="655" dur="30"/>
                                        <p:tgtEl>
                                          <p:spTgt spid="1488"/>
                                        </p:tgtEl>
                                      </p:cBhvr>
                                    </p:animEffect>
                                  </p:childTnLst>
                                </p:cTn>
                              </p:par>
                            </p:childTnLst>
                          </p:cTn>
                        </p:par>
                        <p:par>
                          <p:cTn id="656" fill="hold">
                            <p:stCondLst>
                              <p:cond delay="5580"/>
                            </p:stCondLst>
                            <p:childTnLst>
                              <p:par>
                                <p:cTn id="657" presetID="10" presetClass="entr" presetSubtype="0" fill="hold" grpId="0" nodeType="afterEffect">
                                  <p:stCondLst>
                                    <p:cond delay="0"/>
                                  </p:stCondLst>
                                  <p:childTnLst>
                                    <p:set>
                                      <p:cBhvr>
                                        <p:cTn id="658" dur="1" fill="hold">
                                          <p:stCondLst>
                                            <p:cond delay="0"/>
                                          </p:stCondLst>
                                        </p:cTn>
                                        <p:tgtEl>
                                          <p:spTgt spid="1417"/>
                                        </p:tgtEl>
                                        <p:attrNameLst>
                                          <p:attrName>style.visibility</p:attrName>
                                        </p:attrNameLst>
                                      </p:cBhvr>
                                      <p:to>
                                        <p:strVal val="visible"/>
                                      </p:to>
                                    </p:set>
                                    <p:animEffect transition="in" filter="fade">
                                      <p:cBhvr>
                                        <p:cTn id="659" dur="30"/>
                                        <p:tgtEl>
                                          <p:spTgt spid="1417"/>
                                        </p:tgtEl>
                                      </p:cBhvr>
                                    </p:animEffect>
                                  </p:childTnLst>
                                </p:cTn>
                              </p:par>
                            </p:childTnLst>
                          </p:cTn>
                        </p:par>
                        <p:par>
                          <p:cTn id="660" fill="hold">
                            <p:stCondLst>
                              <p:cond delay="5610"/>
                            </p:stCondLst>
                            <p:childTnLst>
                              <p:par>
                                <p:cTn id="661" presetID="10" presetClass="entr" presetSubtype="0" fill="hold" grpId="0" nodeType="afterEffect">
                                  <p:stCondLst>
                                    <p:cond delay="0"/>
                                  </p:stCondLst>
                                  <p:childTnLst>
                                    <p:set>
                                      <p:cBhvr>
                                        <p:cTn id="662" dur="1" fill="hold">
                                          <p:stCondLst>
                                            <p:cond delay="0"/>
                                          </p:stCondLst>
                                        </p:cTn>
                                        <p:tgtEl>
                                          <p:spTgt spid="1418"/>
                                        </p:tgtEl>
                                        <p:attrNameLst>
                                          <p:attrName>style.visibility</p:attrName>
                                        </p:attrNameLst>
                                      </p:cBhvr>
                                      <p:to>
                                        <p:strVal val="visible"/>
                                      </p:to>
                                    </p:set>
                                    <p:animEffect transition="in" filter="fade">
                                      <p:cBhvr>
                                        <p:cTn id="663" dur="30"/>
                                        <p:tgtEl>
                                          <p:spTgt spid="1418"/>
                                        </p:tgtEl>
                                      </p:cBhvr>
                                    </p:animEffect>
                                  </p:childTnLst>
                                </p:cTn>
                              </p:par>
                            </p:childTnLst>
                          </p:cTn>
                        </p:par>
                        <p:par>
                          <p:cTn id="664" fill="hold">
                            <p:stCondLst>
                              <p:cond delay="5640"/>
                            </p:stCondLst>
                            <p:childTnLst>
                              <p:par>
                                <p:cTn id="665" presetID="10" presetClass="entr" presetSubtype="0" fill="hold" grpId="0" nodeType="afterEffect">
                                  <p:stCondLst>
                                    <p:cond delay="0"/>
                                  </p:stCondLst>
                                  <p:childTnLst>
                                    <p:set>
                                      <p:cBhvr>
                                        <p:cTn id="666" dur="1" fill="hold">
                                          <p:stCondLst>
                                            <p:cond delay="0"/>
                                          </p:stCondLst>
                                        </p:cTn>
                                        <p:tgtEl>
                                          <p:spTgt spid="1419"/>
                                        </p:tgtEl>
                                        <p:attrNameLst>
                                          <p:attrName>style.visibility</p:attrName>
                                        </p:attrNameLst>
                                      </p:cBhvr>
                                      <p:to>
                                        <p:strVal val="visible"/>
                                      </p:to>
                                    </p:set>
                                    <p:animEffect transition="in" filter="fade">
                                      <p:cBhvr>
                                        <p:cTn id="667" dur="30"/>
                                        <p:tgtEl>
                                          <p:spTgt spid="1419"/>
                                        </p:tgtEl>
                                      </p:cBhvr>
                                    </p:animEffect>
                                  </p:childTnLst>
                                </p:cTn>
                              </p:par>
                            </p:childTnLst>
                          </p:cTn>
                        </p:par>
                        <p:par>
                          <p:cTn id="668" fill="hold">
                            <p:stCondLst>
                              <p:cond delay="5670"/>
                            </p:stCondLst>
                            <p:childTnLst>
                              <p:par>
                                <p:cTn id="669" presetID="10" presetClass="entr" presetSubtype="0" fill="hold" grpId="0" nodeType="afterEffect">
                                  <p:stCondLst>
                                    <p:cond delay="0"/>
                                  </p:stCondLst>
                                  <p:childTnLst>
                                    <p:set>
                                      <p:cBhvr>
                                        <p:cTn id="670" dur="1" fill="hold">
                                          <p:stCondLst>
                                            <p:cond delay="0"/>
                                          </p:stCondLst>
                                        </p:cTn>
                                        <p:tgtEl>
                                          <p:spTgt spid="1421"/>
                                        </p:tgtEl>
                                        <p:attrNameLst>
                                          <p:attrName>style.visibility</p:attrName>
                                        </p:attrNameLst>
                                      </p:cBhvr>
                                      <p:to>
                                        <p:strVal val="visible"/>
                                      </p:to>
                                    </p:set>
                                    <p:animEffect transition="in" filter="fade">
                                      <p:cBhvr>
                                        <p:cTn id="671" dur="30"/>
                                        <p:tgtEl>
                                          <p:spTgt spid="1421"/>
                                        </p:tgtEl>
                                      </p:cBhvr>
                                    </p:animEffect>
                                  </p:childTnLst>
                                </p:cTn>
                              </p:par>
                            </p:childTnLst>
                          </p:cTn>
                        </p:par>
                        <p:par>
                          <p:cTn id="672" fill="hold">
                            <p:stCondLst>
                              <p:cond delay="5700"/>
                            </p:stCondLst>
                            <p:childTnLst>
                              <p:par>
                                <p:cTn id="673" presetID="10" presetClass="entr" presetSubtype="0" fill="hold" grpId="0" nodeType="afterEffect">
                                  <p:stCondLst>
                                    <p:cond delay="0"/>
                                  </p:stCondLst>
                                  <p:childTnLst>
                                    <p:set>
                                      <p:cBhvr>
                                        <p:cTn id="674" dur="1" fill="hold">
                                          <p:stCondLst>
                                            <p:cond delay="0"/>
                                          </p:stCondLst>
                                        </p:cTn>
                                        <p:tgtEl>
                                          <p:spTgt spid="1423"/>
                                        </p:tgtEl>
                                        <p:attrNameLst>
                                          <p:attrName>style.visibility</p:attrName>
                                        </p:attrNameLst>
                                      </p:cBhvr>
                                      <p:to>
                                        <p:strVal val="visible"/>
                                      </p:to>
                                    </p:set>
                                    <p:animEffect transition="in" filter="fade">
                                      <p:cBhvr>
                                        <p:cTn id="675" dur="30"/>
                                        <p:tgtEl>
                                          <p:spTgt spid="1423"/>
                                        </p:tgtEl>
                                      </p:cBhvr>
                                    </p:animEffect>
                                  </p:childTnLst>
                                </p:cTn>
                              </p:par>
                            </p:childTnLst>
                          </p:cTn>
                        </p:par>
                        <p:par>
                          <p:cTn id="676" fill="hold">
                            <p:stCondLst>
                              <p:cond delay="5730"/>
                            </p:stCondLst>
                            <p:childTnLst>
                              <p:par>
                                <p:cTn id="677" presetID="10" presetClass="entr" presetSubtype="0" fill="hold" grpId="0" nodeType="afterEffect">
                                  <p:stCondLst>
                                    <p:cond delay="0"/>
                                  </p:stCondLst>
                                  <p:childTnLst>
                                    <p:set>
                                      <p:cBhvr>
                                        <p:cTn id="678" dur="1" fill="hold">
                                          <p:stCondLst>
                                            <p:cond delay="0"/>
                                          </p:stCondLst>
                                        </p:cTn>
                                        <p:tgtEl>
                                          <p:spTgt spid="1424"/>
                                        </p:tgtEl>
                                        <p:attrNameLst>
                                          <p:attrName>style.visibility</p:attrName>
                                        </p:attrNameLst>
                                      </p:cBhvr>
                                      <p:to>
                                        <p:strVal val="visible"/>
                                      </p:to>
                                    </p:set>
                                    <p:animEffect transition="in" filter="fade">
                                      <p:cBhvr>
                                        <p:cTn id="679" dur="30"/>
                                        <p:tgtEl>
                                          <p:spTgt spid="1424"/>
                                        </p:tgtEl>
                                      </p:cBhvr>
                                    </p:animEffect>
                                  </p:childTnLst>
                                </p:cTn>
                              </p:par>
                            </p:childTnLst>
                          </p:cTn>
                        </p:par>
                        <p:par>
                          <p:cTn id="680" fill="hold">
                            <p:stCondLst>
                              <p:cond delay="5760"/>
                            </p:stCondLst>
                            <p:childTnLst>
                              <p:par>
                                <p:cTn id="681" presetID="10" presetClass="entr" presetSubtype="0" fill="hold" grpId="0" nodeType="afterEffect">
                                  <p:stCondLst>
                                    <p:cond delay="0"/>
                                  </p:stCondLst>
                                  <p:childTnLst>
                                    <p:set>
                                      <p:cBhvr>
                                        <p:cTn id="682" dur="1" fill="hold">
                                          <p:stCondLst>
                                            <p:cond delay="0"/>
                                          </p:stCondLst>
                                        </p:cTn>
                                        <p:tgtEl>
                                          <p:spTgt spid="1425"/>
                                        </p:tgtEl>
                                        <p:attrNameLst>
                                          <p:attrName>style.visibility</p:attrName>
                                        </p:attrNameLst>
                                      </p:cBhvr>
                                      <p:to>
                                        <p:strVal val="visible"/>
                                      </p:to>
                                    </p:set>
                                    <p:animEffect transition="in" filter="fade">
                                      <p:cBhvr>
                                        <p:cTn id="683" dur="30"/>
                                        <p:tgtEl>
                                          <p:spTgt spid="1425"/>
                                        </p:tgtEl>
                                      </p:cBhvr>
                                    </p:animEffect>
                                  </p:childTnLst>
                                </p:cTn>
                              </p:par>
                            </p:childTnLst>
                          </p:cTn>
                        </p:par>
                        <p:par>
                          <p:cTn id="684" fill="hold">
                            <p:stCondLst>
                              <p:cond delay="5790"/>
                            </p:stCondLst>
                            <p:childTnLst>
                              <p:par>
                                <p:cTn id="685" presetID="10" presetClass="entr" presetSubtype="0" fill="hold" grpId="0" nodeType="afterEffect">
                                  <p:stCondLst>
                                    <p:cond delay="0"/>
                                  </p:stCondLst>
                                  <p:childTnLst>
                                    <p:set>
                                      <p:cBhvr>
                                        <p:cTn id="686" dur="1" fill="hold">
                                          <p:stCondLst>
                                            <p:cond delay="0"/>
                                          </p:stCondLst>
                                        </p:cTn>
                                        <p:tgtEl>
                                          <p:spTgt spid="1427"/>
                                        </p:tgtEl>
                                        <p:attrNameLst>
                                          <p:attrName>style.visibility</p:attrName>
                                        </p:attrNameLst>
                                      </p:cBhvr>
                                      <p:to>
                                        <p:strVal val="visible"/>
                                      </p:to>
                                    </p:set>
                                    <p:animEffect transition="in" filter="fade">
                                      <p:cBhvr>
                                        <p:cTn id="687" dur="30"/>
                                        <p:tgtEl>
                                          <p:spTgt spid="1427"/>
                                        </p:tgtEl>
                                      </p:cBhvr>
                                    </p:animEffect>
                                  </p:childTnLst>
                                </p:cTn>
                              </p:par>
                            </p:childTnLst>
                          </p:cTn>
                        </p:par>
                        <p:par>
                          <p:cTn id="688" fill="hold">
                            <p:stCondLst>
                              <p:cond delay="5820"/>
                            </p:stCondLst>
                            <p:childTnLst>
                              <p:par>
                                <p:cTn id="689" presetID="10" presetClass="entr" presetSubtype="0" fill="hold" grpId="0" nodeType="afterEffect">
                                  <p:stCondLst>
                                    <p:cond delay="0"/>
                                  </p:stCondLst>
                                  <p:childTnLst>
                                    <p:set>
                                      <p:cBhvr>
                                        <p:cTn id="690" dur="1" fill="hold">
                                          <p:stCondLst>
                                            <p:cond delay="0"/>
                                          </p:stCondLst>
                                        </p:cTn>
                                        <p:tgtEl>
                                          <p:spTgt spid="1430"/>
                                        </p:tgtEl>
                                        <p:attrNameLst>
                                          <p:attrName>style.visibility</p:attrName>
                                        </p:attrNameLst>
                                      </p:cBhvr>
                                      <p:to>
                                        <p:strVal val="visible"/>
                                      </p:to>
                                    </p:set>
                                    <p:animEffect transition="in" filter="fade">
                                      <p:cBhvr>
                                        <p:cTn id="691" dur="30"/>
                                        <p:tgtEl>
                                          <p:spTgt spid="1430"/>
                                        </p:tgtEl>
                                      </p:cBhvr>
                                    </p:animEffect>
                                  </p:childTnLst>
                                </p:cTn>
                              </p:par>
                            </p:childTnLst>
                          </p:cTn>
                        </p:par>
                        <p:par>
                          <p:cTn id="692" fill="hold">
                            <p:stCondLst>
                              <p:cond delay="5850"/>
                            </p:stCondLst>
                            <p:childTnLst>
                              <p:par>
                                <p:cTn id="693" presetID="10" presetClass="entr" presetSubtype="0" fill="hold" grpId="0" nodeType="afterEffect">
                                  <p:stCondLst>
                                    <p:cond delay="0"/>
                                  </p:stCondLst>
                                  <p:childTnLst>
                                    <p:set>
                                      <p:cBhvr>
                                        <p:cTn id="694" dur="1" fill="hold">
                                          <p:stCondLst>
                                            <p:cond delay="0"/>
                                          </p:stCondLst>
                                        </p:cTn>
                                        <p:tgtEl>
                                          <p:spTgt spid="1431"/>
                                        </p:tgtEl>
                                        <p:attrNameLst>
                                          <p:attrName>style.visibility</p:attrName>
                                        </p:attrNameLst>
                                      </p:cBhvr>
                                      <p:to>
                                        <p:strVal val="visible"/>
                                      </p:to>
                                    </p:set>
                                    <p:animEffect transition="in" filter="fade">
                                      <p:cBhvr>
                                        <p:cTn id="695" dur="30"/>
                                        <p:tgtEl>
                                          <p:spTgt spid="1431"/>
                                        </p:tgtEl>
                                      </p:cBhvr>
                                    </p:animEffect>
                                  </p:childTnLst>
                                </p:cTn>
                              </p:par>
                            </p:childTnLst>
                          </p:cTn>
                        </p:par>
                        <p:par>
                          <p:cTn id="696" fill="hold">
                            <p:stCondLst>
                              <p:cond delay="5880"/>
                            </p:stCondLst>
                            <p:childTnLst>
                              <p:par>
                                <p:cTn id="697" presetID="10" presetClass="entr" presetSubtype="0" fill="hold" grpId="0" nodeType="afterEffect">
                                  <p:stCondLst>
                                    <p:cond delay="0"/>
                                  </p:stCondLst>
                                  <p:childTnLst>
                                    <p:set>
                                      <p:cBhvr>
                                        <p:cTn id="698" dur="1" fill="hold">
                                          <p:stCondLst>
                                            <p:cond delay="0"/>
                                          </p:stCondLst>
                                        </p:cTn>
                                        <p:tgtEl>
                                          <p:spTgt spid="1432"/>
                                        </p:tgtEl>
                                        <p:attrNameLst>
                                          <p:attrName>style.visibility</p:attrName>
                                        </p:attrNameLst>
                                      </p:cBhvr>
                                      <p:to>
                                        <p:strVal val="visible"/>
                                      </p:to>
                                    </p:set>
                                    <p:animEffect transition="in" filter="fade">
                                      <p:cBhvr>
                                        <p:cTn id="699" dur="30"/>
                                        <p:tgtEl>
                                          <p:spTgt spid="1432"/>
                                        </p:tgtEl>
                                      </p:cBhvr>
                                    </p:animEffect>
                                  </p:childTnLst>
                                </p:cTn>
                              </p:par>
                            </p:childTnLst>
                          </p:cTn>
                        </p:par>
                        <p:par>
                          <p:cTn id="700" fill="hold">
                            <p:stCondLst>
                              <p:cond delay="5910"/>
                            </p:stCondLst>
                            <p:childTnLst>
                              <p:par>
                                <p:cTn id="701" presetID="10" presetClass="entr" presetSubtype="0" fill="hold" grpId="0" nodeType="afterEffect">
                                  <p:stCondLst>
                                    <p:cond delay="0"/>
                                  </p:stCondLst>
                                  <p:childTnLst>
                                    <p:set>
                                      <p:cBhvr>
                                        <p:cTn id="702" dur="1" fill="hold">
                                          <p:stCondLst>
                                            <p:cond delay="0"/>
                                          </p:stCondLst>
                                        </p:cTn>
                                        <p:tgtEl>
                                          <p:spTgt spid="1516"/>
                                        </p:tgtEl>
                                        <p:attrNameLst>
                                          <p:attrName>style.visibility</p:attrName>
                                        </p:attrNameLst>
                                      </p:cBhvr>
                                      <p:to>
                                        <p:strVal val="visible"/>
                                      </p:to>
                                    </p:set>
                                    <p:animEffect transition="in" filter="fade">
                                      <p:cBhvr>
                                        <p:cTn id="703" dur="30"/>
                                        <p:tgtEl>
                                          <p:spTgt spid="1516"/>
                                        </p:tgtEl>
                                      </p:cBhvr>
                                    </p:animEffect>
                                  </p:childTnLst>
                                </p:cTn>
                              </p:par>
                            </p:childTnLst>
                          </p:cTn>
                        </p:par>
                        <p:par>
                          <p:cTn id="704" fill="hold">
                            <p:stCondLst>
                              <p:cond delay="5940"/>
                            </p:stCondLst>
                            <p:childTnLst>
                              <p:par>
                                <p:cTn id="705" presetID="10" presetClass="entr" presetSubtype="0" fill="hold" grpId="0" nodeType="afterEffect">
                                  <p:stCondLst>
                                    <p:cond delay="0"/>
                                  </p:stCondLst>
                                  <p:childTnLst>
                                    <p:set>
                                      <p:cBhvr>
                                        <p:cTn id="706" dur="1" fill="hold">
                                          <p:stCondLst>
                                            <p:cond delay="0"/>
                                          </p:stCondLst>
                                        </p:cTn>
                                        <p:tgtEl>
                                          <p:spTgt spid="1433"/>
                                        </p:tgtEl>
                                        <p:attrNameLst>
                                          <p:attrName>style.visibility</p:attrName>
                                        </p:attrNameLst>
                                      </p:cBhvr>
                                      <p:to>
                                        <p:strVal val="visible"/>
                                      </p:to>
                                    </p:set>
                                    <p:animEffect transition="in" filter="fade">
                                      <p:cBhvr>
                                        <p:cTn id="707" dur="30"/>
                                        <p:tgtEl>
                                          <p:spTgt spid="1433"/>
                                        </p:tgtEl>
                                      </p:cBhvr>
                                    </p:animEffect>
                                  </p:childTnLst>
                                </p:cTn>
                              </p:par>
                            </p:childTnLst>
                          </p:cTn>
                        </p:par>
                        <p:par>
                          <p:cTn id="708" fill="hold">
                            <p:stCondLst>
                              <p:cond delay="5970"/>
                            </p:stCondLst>
                            <p:childTnLst>
                              <p:par>
                                <p:cTn id="709" presetID="10" presetClass="entr" presetSubtype="0" fill="hold" grpId="0" nodeType="afterEffect">
                                  <p:stCondLst>
                                    <p:cond delay="0"/>
                                  </p:stCondLst>
                                  <p:childTnLst>
                                    <p:set>
                                      <p:cBhvr>
                                        <p:cTn id="710" dur="1" fill="hold">
                                          <p:stCondLst>
                                            <p:cond delay="0"/>
                                          </p:stCondLst>
                                        </p:cTn>
                                        <p:tgtEl>
                                          <p:spTgt spid="1434"/>
                                        </p:tgtEl>
                                        <p:attrNameLst>
                                          <p:attrName>style.visibility</p:attrName>
                                        </p:attrNameLst>
                                      </p:cBhvr>
                                      <p:to>
                                        <p:strVal val="visible"/>
                                      </p:to>
                                    </p:set>
                                    <p:animEffect transition="in" filter="fade">
                                      <p:cBhvr>
                                        <p:cTn id="711" dur="30"/>
                                        <p:tgtEl>
                                          <p:spTgt spid="1434"/>
                                        </p:tgtEl>
                                      </p:cBhvr>
                                    </p:animEffect>
                                  </p:childTnLst>
                                </p:cTn>
                              </p:par>
                            </p:childTnLst>
                          </p:cTn>
                        </p:par>
                        <p:par>
                          <p:cTn id="712" fill="hold">
                            <p:stCondLst>
                              <p:cond delay="6000"/>
                            </p:stCondLst>
                            <p:childTnLst>
                              <p:par>
                                <p:cTn id="713" presetID="10" presetClass="entr" presetSubtype="0" fill="hold" grpId="0" nodeType="afterEffect">
                                  <p:stCondLst>
                                    <p:cond delay="0"/>
                                  </p:stCondLst>
                                  <p:childTnLst>
                                    <p:set>
                                      <p:cBhvr>
                                        <p:cTn id="714" dur="1" fill="hold">
                                          <p:stCondLst>
                                            <p:cond delay="0"/>
                                          </p:stCondLst>
                                        </p:cTn>
                                        <p:tgtEl>
                                          <p:spTgt spid="1435"/>
                                        </p:tgtEl>
                                        <p:attrNameLst>
                                          <p:attrName>style.visibility</p:attrName>
                                        </p:attrNameLst>
                                      </p:cBhvr>
                                      <p:to>
                                        <p:strVal val="visible"/>
                                      </p:to>
                                    </p:set>
                                    <p:animEffect transition="in" filter="fade">
                                      <p:cBhvr>
                                        <p:cTn id="715" dur="30"/>
                                        <p:tgtEl>
                                          <p:spTgt spid="1435"/>
                                        </p:tgtEl>
                                      </p:cBhvr>
                                    </p:animEffect>
                                  </p:childTnLst>
                                </p:cTn>
                              </p:par>
                            </p:childTnLst>
                          </p:cTn>
                        </p:par>
                        <p:par>
                          <p:cTn id="716" fill="hold">
                            <p:stCondLst>
                              <p:cond delay="6030"/>
                            </p:stCondLst>
                            <p:childTnLst>
                              <p:par>
                                <p:cTn id="717" presetID="10" presetClass="entr" presetSubtype="0" fill="hold" grpId="0" nodeType="afterEffect">
                                  <p:stCondLst>
                                    <p:cond delay="0"/>
                                  </p:stCondLst>
                                  <p:childTnLst>
                                    <p:set>
                                      <p:cBhvr>
                                        <p:cTn id="718" dur="1" fill="hold">
                                          <p:stCondLst>
                                            <p:cond delay="0"/>
                                          </p:stCondLst>
                                        </p:cTn>
                                        <p:tgtEl>
                                          <p:spTgt spid="1436"/>
                                        </p:tgtEl>
                                        <p:attrNameLst>
                                          <p:attrName>style.visibility</p:attrName>
                                        </p:attrNameLst>
                                      </p:cBhvr>
                                      <p:to>
                                        <p:strVal val="visible"/>
                                      </p:to>
                                    </p:set>
                                    <p:animEffect transition="in" filter="fade">
                                      <p:cBhvr>
                                        <p:cTn id="719" dur="30"/>
                                        <p:tgtEl>
                                          <p:spTgt spid="1436"/>
                                        </p:tgtEl>
                                      </p:cBhvr>
                                    </p:animEffect>
                                  </p:childTnLst>
                                </p:cTn>
                              </p:par>
                            </p:childTnLst>
                          </p:cTn>
                        </p:par>
                        <p:par>
                          <p:cTn id="720" fill="hold">
                            <p:stCondLst>
                              <p:cond delay="6060"/>
                            </p:stCondLst>
                            <p:childTnLst>
                              <p:par>
                                <p:cTn id="721" presetID="10" presetClass="entr" presetSubtype="0" fill="hold" grpId="0" nodeType="afterEffect">
                                  <p:stCondLst>
                                    <p:cond delay="0"/>
                                  </p:stCondLst>
                                  <p:childTnLst>
                                    <p:set>
                                      <p:cBhvr>
                                        <p:cTn id="722" dur="1" fill="hold">
                                          <p:stCondLst>
                                            <p:cond delay="0"/>
                                          </p:stCondLst>
                                        </p:cTn>
                                        <p:tgtEl>
                                          <p:spTgt spid="1495"/>
                                        </p:tgtEl>
                                        <p:attrNameLst>
                                          <p:attrName>style.visibility</p:attrName>
                                        </p:attrNameLst>
                                      </p:cBhvr>
                                      <p:to>
                                        <p:strVal val="visible"/>
                                      </p:to>
                                    </p:set>
                                    <p:animEffect transition="in" filter="fade">
                                      <p:cBhvr>
                                        <p:cTn id="723" dur="30"/>
                                        <p:tgtEl>
                                          <p:spTgt spid="1495"/>
                                        </p:tgtEl>
                                      </p:cBhvr>
                                    </p:animEffect>
                                  </p:childTnLst>
                                </p:cTn>
                              </p:par>
                            </p:childTnLst>
                          </p:cTn>
                        </p:par>
                        <p:par>
                          <p:cTn id="724" fill="hold">
                            <p:stCondLst>
                              <p:cond delay="6090"/>
                            </p:stCondLst>
                            <p:childTnLst>
                              <p:par>
                                <p:cTn id="725" presetID="10" presetClass="entr" presetSubtype="0" fill="hold" grpId="0" nodeType="afterEffect">
                                  <p:stCondLst>
                                    <p:cond delay="0"/>
                                  </p:stCondLst>
                                  <p:childTnLst>
                                    <p:set>
                                      <p:cBhvr>
                                        <p:cTn id="726" dur="1" fill="hold">
                                          <p:stCondLst>
                                            <p:cond delay="0"/>
                                          </p:stCondLst>
                                        </p:cTn>
                                        <p:tgtEl>
                                          <p:spTgt spid="1496"/>
                                        </p:tgtEl>
                                        <p:attrNameLst>
                                          <p:attrName>style.visibility</p:attrName>
                                        </p:attrNameLst>
                                      </p:cBhvr>
                                      <p:to>
                                        <p:strVal val="visible"/>
                                      </p:to>
                                    </p:set>
                                    <p:animEffect transition="in" filter="fade">
                                      <p:cBhvr>
                                        <p:cTn id="727" dur="30"/>
                                        <p:tgtEl>
                                          <p:spTgt spid="1496"/>
                                        </p:tgtEl>
                                      </p:cBhvr>
                                    </p:animEffect>
                                  </p:childTnLst>
                                </p:cTn>
                              </p:par>
                            </p:childTnLst>
                          </p:cTn>
                        </p:par>
                        <p:par>
                          <p:cTn id="728" fill="hold">
                            <p:stCondLst>
                              <p:cond delay="6120"/>
                            </p:stCondLst>
                            <p:childTnLst>
                              <p:par>
                                <p:cTn id="729" presetID="10" presetClass="entr" presetSubtype="0" fill="hold" grpId="0" nodeType="afterEffect">
                                  <p:stCondLst>
                                    <p:cond delay="0"/>
                                  </p:stCondLst>
                                  <p:childTnLst>
                                    <p:set>
                                      <p:cBhvr>
                                        <p:cTn id="730" dur="1" fill="hold">
                                          <p:stCondLst>
                                            <p:cond delay="0"/>
                                          </p:stCondLst>
                                        </p:cTn>
                                        <p:tgtEl>
                                          <p:spTgt spid="1497"/>
                                        </p:tgtEl>
                                        <p:attrNameLst>
                                          <p:attrName>style.visibility</p:attrName>
                                        </p:attrNameLst>
                                      </p:cBhvr>
                                      <p:to>
                                        <p:strVal val="visible"/>
                                      </p:to>
                                    </p:set>
                                    <p:animEffect transition="in" filter="fade">
                                      <p:cBhvr>
                                        <p:cTn id="731" dur="30"/>
                                        <p:tgtEl>
                                          <p:spTgt spid="1497"/>
                                        </p:tgtEl>
                                      </p:cBhvr>
                                    </p:animEffect>
                                  </p:childTnLst>
                                </p:cTn>
                              </p:par>
                            </p:childTnLst>
                          </p:cTn>
                        </p:par>
                        <p:par>
                          <p:cTn id="732" fill="hold">
                            <p:stCondLst>
                              <p:cond delay="6150"/>
                            </p:stCondLst>
                            <p:childTnLst>
                              <p:par>
                                <p:cTn id="733" presetID="10" presetClass="entr" presetSubtype="0" fill="hold" grpId="0" nodeType="afterEffect">
                                  <p:stCondLst>
                                    <p:cond delay="0"/>
                                  </p:stCondLst>
                                  <p:childTnLst>
                                    <p:set>
                                      <p:cBhvr>
                                        <p:cTn id="734" dur="1" fill="hold">
                                          <p:stCondLst>
                                            <p:cond delay="0"/>
                                          </p:stCondLst>
                                        </p:cTn>
                                        <p:tgtEl>
                                          <p:spTgt spid="1498"/>
                                        </p:tgtEl>
                                        <p:attrNameLst>
                                          <p:attrName>style.visibility</p:attrName>
                                        </p:attrNameLst>
                                      </p:cBhvr>
                                      <p:to>
                                        <p:strVal val="visible"/>
                                      </p:to>
                                    </p:set>
                                    <p:animEffect transition="in" filter="fade">
                                      <p:cBhvr>
                                        <p:cTn id="735" dur="30"/>
                                        <p:tgtEl>
                                          <p:spTgt spid="1498"/>
                                        </p:tgtEl>
                                      </p:cBhvr>
                                    </p:animEffect>
                                  </p:childTnLst>
                                </p:cTn>
                              </p:par>
                            </p:childTnLst>
                          </p:cTn>
                        </p:par>
                        <p:par>
                          <p:cTn id="736" fill="hold">
                            <p:stCondLst>
                              <p:cond delay="6180"/>
                            </p:stCondLst>
                            <p:childTnLst>
                              <p:par>
                                <p:cTn id="737" presetID="10" presetClass="entr" presetSubtype="0" fill="hold" grpId="0" nodeType="afterEffect">
                                  <p:stCondLst>
                                    <p:cond delay="0"/>
                                  </p:stCondLst>
                                  <p:childTnLst>
                                    <p:set>
                                      <p:cBhvr>
                                        <p:cTn id="738" dur="1" fill="hold">
                                          <p:stCondLst>
                                            <p:cond delay="0"/>
                                          </p:stCondLst>
                                        </p:cTn>
                                        <p:tgtEl>
                                          <p:spTgt spid="1499"/>
                                        </p:tgtEl>
                                        <p:attrNameLst>
                                          <p:attrName>style.visibility</p:attrName>
                                        </p:attrNameLst>
                                      </p:cBhvr>
                                      <p:to>
                                        <p:strVal val="visible"/>
                                      </p:to>
                                    </p:set>
                                    <p:animEffect transition="in" filter="fade">
                                      <p:cBhvr>
                                        <p:cTn id="739" dur="30"/>
                                        <p:tgtEl>
                                          <p:spTgt spid="1499"/>
                                        </p:tgtEl>
                                      </p:cBhvr>
                                    </p:animEffect>
                                  </p:childTnLst>
                                </p:cTn>
                              </p:par>
                            </p:childTnLst>
                          </p:cTn>
                        </p:par>
                        <p:par>
                          <p:cTn id="740" fill="hold">
                            <p:stCondLst>
                              <p:cond delay="6210"/>
                            </p:stCondLst>
                            <p:childTnLst>
                              <p:par>
                                <p:cTn id="741" presetID="10" presetClass="entr" presetSubtype="0" fill="hold" grpId="0" nodeType="afterEffect">
                                  <p:stCondLst>
                                    <p:cond delay="0"/>
                                  </p:stCondLst>
                                  <p:childTnLst>
                                    <p:set>
                                      <p:cBhvr>
                                        <p:cTn id="742" dur="1" fill="hold">
                                          <p:stCondLst>
                                            <p:cond delay="0"/>
                                          </p:stCondLst>
                                        </p:cTn>
                                        <p:tgtEl>
                                          <p:spTgt spid="1500"/>
                                        </p:tgtEl>
                                        <p:attrNameLst>
                                          <p:attrName>style.visibility</p:attrName>
                                        </p:attrNameLst>
                                      </p:cBhvr>
                                      <p:to>
                                        <p:strVal val="visible"/>
                                      </p:to>
                                    </p:set>
                                    <p:animEffect transition="in" filter="fade">
                                      <p:cBhvr>
                                        <p:cTn id="743" dur="30"/>
                                        <p:tgtEl>
                                          <p:spTgt spid="1500"/>
                                        </p:tgtEl>
                                      </p:cBhvr>
                                    </p:animEffect>
                                  </p:childTnLst>
                                </p:cTn>
                              </p:par>
                            </p:childTnLst>
                          </p:cTn>
                        </p:par>
                        <p:par>
                          <p:cTn id="744" fill="hold">
                            <p:stCondLst>
                              <p:cond delay="6240"/>
                            </p:stCondLst>
                            <p:childTnLst>
                              <p:par>
                                <p:cTn id="745" presetID="10" presetClass="entr" presetSubtype="0" fill="hold" grpId="0" nodeType="afterEffect">
                                  <p:stCondLst>
                                    <p:cond delay="0"/>
                                  </p:stCondLst>
                                  <p:childTnLst>
                                    <p:set>
                                      <p:cBhvr>
                                        <p:cTn id="746" dur="1" fill="hold">
                                          <p:stCondLst>
                                            <p:cond delay="0"/>
                                          </p:stCondLst>
                                        </p:cTn>
                                        <p:tgtEl>
                                          <p:spTgt spid="1501"/>
                                        </p:tgtEl>
                                        <p:attrNameLst>
                                          <p:attrName>style.visibility</p:attrName>
                                        </p:attrNameLst>
                                      </p:cBhvr>
                                      <p:to>
                                        <p:strVal val="visible"/>
                                      </p:to>
                                    </p:set>
                                    <p:animEffect transition="in" filter="fade">
                                      <p:cBhvr>
                                        <p:cTn id="747" dur="30"/>
                                        <p:tgtEl>
                                          <p:spTgt spid="1501"/>
                                        </p:tgtEl>
                                      </p:cBhvr>
                                    </p:animEffect>
                                  </p:childTnLst>
                                </p:cTn>
                              </p:par>
                            </p:childTnLst>
                          </p:cTn>
                        </p:par>
                        <p:par>
                          <p:cTn id="748" fill="hold">
                            <p:stCondLst>
                              <p:cond delay="6270"/>
                            </p:stCondLst>
                            <p:childTnLst>
                              <p:par>
                                <p:cTn id="749" presetID="10" presetClass="entr" presetSubtype="0" fill="hold" grpId="0" nodeType="afterEffect">
                                  <p:stCondLst>
                                    <p:cond delay="0"/>
                                  </p:stCondLst>
                                  <p:childTnLst>
                                    <p:set>
                                      <p:cBhvr>
                                        <p:cTn id="750" dur="1" fill="hold">
                                          <p:stCondLst>
                                            <p:cond delay="0"/>
                                          </p:stCondLst>
                                        </p:cTn>
                                        <p:tgtEl>
                                          <p:spTgt spid="1401"/>
                                        </p:tgtEl>
                                        <p:attrNameLst>
                                          <p:attrName>style.visibility</p:attrName>
                                        </p:attrNameLst>
                                      </p:cBhvr>
                                      <p:to>
                                        <p:strVal val="visible"/>
                                      </p:to>
                                    </p:set>
                                    <p:animEffect transition="in" filter="fade">
                                      <p:cBhvr>
                                        <p:cTn id="751" dur="30"/>
                                        <p:tgtEl>
                                          <p:spTgt spid="1401"/>
                                        </p:tgtEl>
                                      </p:cBhvr>
                                    </p:animEffect>
                                  </p:childTnLst>
                                </p:cTn>
                              </p:par>
                            </p:childTnLst>
                          </p:cTn>
                        </p:par>
                        <p:par>
                          <p:cTn id="752" fill="hold">
                            <p:stCondLst>
                              <p:cond delay="6300"/>
                            </p:stCondLst>
                            <p:childTnLst>
                              <p:par>
                                <p:cTn id="753" presetID="10" presetClass="entr" presetSubtype="0" fill="hold" grpId="0" nodeType="afterEffect">
                                  <p:stCondLst>
                                    <p:cond delay="0"/>
                                  </p:stCondLst>
                                  <p:childTnLst>
                                    <p:set>
                                      <p:cBhvr>
                                        <p:cTn id="754" dur="1" fill="hold">
                                          <p:stCondLst>
                                            <p:cond delay="0"/>
                                          </p:stCondLst>
                                        </p:cTn>
                                        <p:tgtEl>
                                          <p:spTgt spid="1554"/>
                                        </p:tgtEl>
                                        <p:attrNameLst>
                                          <p:attrName>style.visibility</p:attrName>
                                        </p:attrNameLst>
                                      </p:cBhvr>
                                      <p:to>
                                        <p:strVal val="visible"/>
                                      </p:to>
                                    </p:set>
                                    <p:animEffect transition="in" filter="fade">
                                      <p:cBhvr>
                                        <p:cTn id="755" dur="30"/>
                                        <p:tgtEl>
                                          <p:spTgt spid="1554"/>
                                        </p:tgtEl>
                                      </p:cBhvr>
                                    </p:animEffect>
                                  </p:childTnLst>
                                </p:cTn>
                              </p:par>
                            </p:childTnLst>
                          </p:cTn>
                        </p:par>
                        <p:par>
                          <p:cTn id="756" fill="hold">
                            <p:stCondLst>
                              <p:cond delay="6330"/>
                            </p:stCondLst>
                            <p:childTnLst>
                              <p:par>
                                <p:cTn id="757" presetID="10" presetClass="entr" presetSubtype="0" fill="hold" grpId="0" nodeType="afterEffect">
                                  <p:stCondLst>
                                    <p:cond delay="0"/>
                                  </p:stCondLst>
                                  <p:childTnLst>
                                    <p:set>
                                      <p:cBhvr>
                                        <p:cTn id="758" dur="1" fill="hold">
                                          <p:stCondLst>
                                            <p:cond delay="0"/>
                                          </p:stCondLst>
                                        </p:cTn>
                                        <p:tgtEl>
                                          <p:spTgt spid="1502"/>
                                        </p:tgtEl>
                                        <p:attrNameLst>
                                          <p:attrName>style.visibility</p:attrName>
                                        </p:attrNameLst>
                                      </p:cBhvr>
                                      <p:to>
                                        <p:strVal val="visible"/>
                                      </p:to>
                                    </p:set>
                                    <p:animEffect transition="in" filter="fade">
                                      <p:cBhvr>
                                        <p:cTn id="759" dur="30"/>
                                        <p:tgtEl>
                                          <p:spTgt spid="1502"/>
                                        </p:tgtEl>
                                      </p:cBhvr>
                                    </p:animEffect>
                                  </p:childTnLst>
                                </p:cTn>
                              </p:par>
                            </p:childTnLst>
                          </p:cTn>
                        </p:par>
                        <p:par>
                          <p:cTn id="760" fill="hold">
                            <p:stCondLst>
                              <p:cond delay="6360"/>
                            </p:stCondLst>
                            <p:childTnLst>
                              <p:par>
                                <p:cTn id="761" presetID="10" presetClass="entr" presetSubtype="0" fill="hold" grpId="0" nodeType="afterEffect">
                                  <p:stCondLst>
                                    <p:cond delay="0"/>
                                  </p:stCondLst>
                                  <p:childTnLst>
                                    <p:set>
                                      <p:cBhvr>
                                        <p:cTn id="762" dur="1" fill="hold">
                                          <p:stCondLst>
                                            <p:cond delay="0"/>
                                          </p:stCondLst>
                                        </p:cTn>
                                        <p:tgtEl>
                                          <p:spTgt spid="1503"/>
                                        </p:tgtEl>
                                        <p:attrNameLst>
                                          <p:attrName>style.visibility</p:attrName>
                                        </p:attrNameLst>
                                      </p:cBhvr>
                                      <p:to>
                                        <p:strVal val="visible"/>
                                      </p:to>
                                    </p:set>
                                    <p:animEffect transition="in" filter="fade">
                                      <p:cBhvr>
                                        <p:cTn id="763" dur="30"/>
                                        <p:tgtEl>
                                          <p:spTgt spid="1503"/>
                                        </p:tgtEl>
                                      </p:cBhvr>
                                    </p:animEffect>
                                  </p:childTnLst>
                                </p:cTn>
                              </p:par>
                            </p:childTnLst>
                          </p:cTn>
                        </p:par>
                        <p:par>
                          <p:cTn id="764" fill="hold">
                            <p:stCondLst>
                              <p:cond delay="6390"/>
                            </p:stCondLst>
                            <p:childTnLst>
                              <p:par>
                                <p:cTn id="765" presetID="10" presetClass="entr" presetSubtype="0" fill="hold" grpId="0" nodeType="afterEffect">
                                  <p:stCondLst>
                                    <p:cond delay="0"/>
                                  </p:stCondLst>
                                  <p:childTnLst>
                                    <p:set>
                                      <p:cBhvr>
                                        <p:cTn id="766" dur="1" fill="hold">
                                          <p:stCondLst>
                                            <p:cond delay="0"/>
                                          </p:stCondLst>
                                        </p:cTn>
                                        <p:tgtEl>
                                          <p:spTgt spid="1504"/>
                                        </p:tgtEl>
                                        <p:attrNameLst>
                                          <p:attrName>style.visibility</p:attrName>
                                        </p:attrNameLst>
                                      </p:cBhvr>
                                      <p:to>
                                        <p:strVal val="visible"/>
                                      </p:to>
                                    </p:set>
                                    <p:animEffect transition="in" filter="fade">
                                      <p:cBhvr>
                                        <p:cTn id="767" dur="30"/>
                                        <p:tgtEl>
                                          <p:spTgt spid="1504"/>
                                        </p:tgtEl>
                                      </p:cBhvr>
                                    </p:animEffect>
                                  </p:childTnLst>
                                </p:cTn>
                              </p:par>
                            </p:childTnLst>
                          </p:cTn>
                        </p:par>
                        <p:par>
                          <p:cTn id="768" fill="hold">
                            <p:stCondLst>
                              <p:cond delay="6420"/>
                            </p:stCondLst>
                            <p:childTnLst>
                              <p:par>
                                <p:cTn id="769" presetID="10" presetClass="entr" presetSubtype="0" fill="hold" grpId="0" nodeType="afterEffect">
                                  <p:stCondLst>
                                    <p:cond delay="0"/>
                                  </p:stCondLst>
                                  <p:childTnLst>
                                    <p:set>
                                      <p:cBhvr>
                                        <p:cTn id="770" dur="1" fill="hold">
                                          <p:stCondLst>
                                            <p:cond delay="0"/>
                                          </p:stCondLst>
                                        </p:cTn>
                                        <p:tgtEl>
                                          <p:spTgt spid="1505"/>
                                        </p:tgtEl>
                                        <p:attrNameLst>
                                          <p:attrName>style.visibility</p:attrName>
                                        </p:attrNameLst>
                                      </p:cBhvr>
                                      <p:to>
                                        <p:strVal val="visible"/>
                                      </p:to>
                                    </p:set>
                                    <p:animEffect transition="in" filter="fade">
                                      <p:cBhvr>
                                        <p:cTn id="771" dur="30"/>
                                        <p:tgtEl>
                                          <p:spTgt spid="1505"/>
                                        </p:tgtEl>
                                      </p:cBhvr>
                                    </p:animEffect>
                                  </p:childTnLst>
                                </p:cTn>
                              </p:par>
                            </p:childTnLst>
                          </p:cTn>
                        </p:par>
                        <p:par>
                          <p:cTn id="772" fill="hold">
                            <p:stCondLst>
                              <p:cond delay="6450"/>
                            </p:stCondLst>
                            <p:childTnLst>
                              <p:par>
                                <p:cTn id="773" presetID="10" presetClass="entr" presetSubtype="0" fill="hold" grpId="0" nodeType="afterEffect">
                                  <p:stCondLst>
                                    <p:cond delay="0"/>
                                  </p:stCondLst>
                                  <p:childTnLst>
                                    <p:set>
                                      <p:cBhvr>
                                        <p:cTn id="774" dur="1" fill="hold">
                                          <p:stCondLst>
                                            <p:cond delay="0"/>
                                          </p:stCondLst>
                                        </p:cTn>
                                        <p:tgtEl>
                                          <p:spTgt spid="1429"/>
                                        </p:tgtEl>
                                        <p:attrNameLst>
                                          <p:attrName>style.visibility</p:attrName>
                                        </p:attrNameLst>
                                      </p:cBhvr>
                                      <p:to>
                                        <p:strVal val="visible"/>
                                      </p:to>
                                    </p:set>
                                    <p:animEffect transition="in" filter="fade">
                                      <p:cBhvr>
                                        <p:cTn id="775" dur="30"/>
                                        <p:tgtEl>
                                          <p:spTgt spid="1429"/>
                                        </p:tgtEl>
                                      </p:cBhvr>
                                    </p:animEffect>
                                  </p:childTnLst>
                                </p:cTn>
                              </p:par>
                            </p:childTnLst>
                          </p:cTn>
                        </p:par>
                        <p:par>
                          <p:cTn id="776" fill="hold">
                            <p:stCondLst>
                              <p:cond delay="6480"/>
                            </p:stCondLst>
                            <p:childTnLst>
                              <p:par>
                                <p:cTn id="777" presetID="10" presetClass="entr" presetSubtype="0" fill="hold" grpId="0" nodeType="afterEffect">
                                  <p:stCondLst>
                                    <p:cond delay="0"/>
                                  </p:stCondLst>
                                  <p:childTnLst>
                                    <p:set>
                                      <p:cBhvr>
                                        <p:cTn id="778" dur="1" fill="hold">
                                          <p:stCondLst>
                                            <p:cond delay="0"/>
                                          </p:stCondLst>
                                        </p:cTn>
                                        <p:tgtEl>
                                          <p:spTgt spid="1506"/>
                                        </p:tgtEl>
                                        <p:attrNameLst>
                                          <p:attrName>style.visibility</p:attrName>
                                        </p:attrNameLst>
                                      </p:cBhvr>
                                      <p:to>
                                        <p:strVal val="visible"/>
                                      </p:to>
                                    </p:set>
                                    <p:animEffect transition="in" filter="fade">
                                      <p:cBhvr>
                                        <p:cTn id="779" dur="30"/>
                                        <p:tgtEl>
                                          <p:spTgt spid="1506"/>
                                        </p:tgtEl>
                                      </p:cBhvr>
                                    </p:animEffect>
                                  </p:childTnLst>
                                </p:cTn>
                              </p:par>
                            </p:childTnLst>
                          </p:cTn>
                        </p:par>
                        <p:par>
                          <p:cTn id="780" fill="hold">
                            <p:stCondLst>
                              <p:cond delay="6510"/>
                            </p:stCondLst>
                            <p:childTnLst>
                              <p:par>
                                <p:cTn id="781" presetID="10" presetClass="entr" presetSubtype="0" fill="hold" grpId="0" nodeType="afterEffect">
                                  <p:stCondLst>
                                    <p:cond delay="0"/>
                                  </p:stCondLst>
                                  <p:childTnLst>
                                    <p:set>
                                      <p:cBhvr>
                                        <p:cTn id="782" dur="1" fill="hold">
                                          <p:stCondLst>
                                            <p:cond delay="0"/>
                                          </p:stCondLst>
                                        </p:cTn>
                                        <p:tgtEl>
                                          <p:spTgt spid="1507"/>
                                        </p:tgtEl>
                                        <p:attrNameLst>
                                          <p:attrName>style.visibility</p:attrName>
                                        </p:attrNameLst>
                                      </p:cBhvr>
                                      <p:to>
                                        <p:strVal val="visible"/>
                                      </p:to>
                                    </p:set>
                                    <p:animEffect transition="in" filter="fade">
                                      <p:cBhvr>
                                        <p:cTn id="783" dur="30"/>
                                        <p:tgtEl>
                                          <p:spTgt spid="1507"/>
                                        </p:tgtEl>
                                      </p:cBhvr>
                                    </p:animEffect>
                                  </p:childTnLst>
                                </p:cTn>
                              </p:par>
                            </p:childTnLst>
                          </p:cTn>
                        </p:par>
                        <p:par>
                          <p:cTn id="784" fill="hold">
                            <p:stCondLst>
                              <p:cond delay="6540"/>
                            </p:stCondLst>
                            <p:childTnLst>
                              <p:par>
                                <p:cTn id="785" presetID="10" presetClass="entr" presetSubtype="0" fill="hold" grpId="0" nodeType="afterEffect">
                                  <p:stCondLst>
                                    <p:cond delay="0"/>
                                  </p:stCondLst>
                                  <p:childTnLst>
                                    <p:set>
                                      <p:cBhvr>
                                        <p:cTn id="786" dur="1" fill="hold">
                                          <p:stCondLst>
                                            <p:cond delay="0"/>
                                          </p:stCondLst>
                                        </p:cTn>
                                        <p:tgtEl>
                                          <p:spTgt spid="1428"/>
                                        </p:tgtEl>
                                        <p:attrNameLst>
                                          <p:attrName>style.visibility</p:attrName>
                                        </p:attrNameLst>
                                      </p:cBhvr>
                                      <p:to>
                                        <p:strVal val="visible"/>
                                      </p:to>
                                    </p:set>
                                    <p:animEffect transition="in" filter="fade">
                                      <p:cBhvr>
                                        <p:cTn id="787" dur="30"/>
                                        <p:tgtEl>
                                          <p:spTgt spid="1428"/>
                                        </p:tgtEl>
                                      </p:cBhvr>
                                    </p:animEffect>
                                  </p:childTnLst>
                                </p:cTn>
                              </p:par>
                            </p:childTnLst>
                          </p:cTn>
                        </p:par>
                        <p:par>
                          <p:cTn id="788" fill="hold">
                            <p:stCondLst>
                              <p:cond delay="6570"/>
                            </p:stCondLst>
                            <p:childTnLst>
                              <p:par>
                                <p:cTn id="789" presetID="10" presetClass="entr" presetSubtype="0" fill="hold" grpId="0" nodeType="afterEffect">
                                  <p:stCondLst>
                                    <p:cond delay="0"/>
                                  </p:stCondLst>
                                  <p:childTnLst>
                                    <p:set>
                                      <p:cBhvr>
                                        <p:cTn id="790" dur="1" fill="hold">
                                          <p:stCondLst>
                                            <p:cond delay="0"/>
                                          </p:stCondLst>
                                        </p:cTn>
                                        <p:tgtEl>
                                          <p:spTgt spid="1508"/>
                                        </p:tgtEl>
                                        <p:attrNameLst>
                                          <p:attrName>style.visibility</p:attrName>
                                        </p:attrNameLst>
                                      </p:cBhvr>
                                      <p:to>
                                        <p:strVal val="visible"/>
                                      </p:to>
                                    </p:set>
                                    <p:animEffect transition="in" filter="fade">
                                      <p:cBhvr>
                                        <p:cTn id="791" dur="30"/>
                                        <p:tgtEl>
                                          <p:spTgt spid="1508"/>
                                        </p:tgtEl>
                                      </p:cBhvr>
                                    </p:animEffect>
                                  </p:childTnLst>
                                </p:cTn>
                              </p:par>
                            </p:childTnLst>
                          </p:cTn>
                        </p:par>
                        <p:par>
                          <p:cTn id="792" fill="hold">
                            <p:stCondLst>
                              <p:cond delay="6600"/>
                            </p:stCondLst>
                            <p:childTnLst>
                              <p:par>
                                <p:cTn id="793" presetID="10" presetClass="entr" presetSubtype="0" fill="hold" grpId="0" nodeType="afterEffect">
                                  <p:stCondLst>
                                    <p:cond delay="0"/>
                                  </p:stCondLst>
                                  <p:childTnLst>
                                    <p:set>
                                      <p:cBhvr>
                                        <p:cTn id="794" dur="1" fill="hold">
                                          <p:stCondLst>
                                            <p:cond delay="0"/>
                                          </p:stCondLst>
                                        </p:cTn>
                                        <p:tgtEl>
                                          <p:spTgt spid="1509"/>
                                        </p:tgtEl>
                                        <p:attrNameLst>
                                          <p:attrName>style.visibility</p:attrName>
                                        </p:attrNameLst>
                                      </p:cBhvr>
                                      <p:to>
                                        <p:strVal val="visible"/>
                                      </p:to>
                                    </p:set>
                                    <p:animEffect transition="in" filter="fade">
                                      <p:cBhvr>
                                        <p:cTn id="795" dur="30"/>
                                        <p:tgtEl>
                                          <p:spTgt spid="1509"/>
                                        </p:tgtEl>
                                      </p:cBhvr>
                                    </p:animEffect>
                                  </p:childTnLst>
                                </p:cTn>
                              </p:par>
                            </p:childTnLst>
                          </p:cTn>
                        </p:par>
                        <p:par>
                          <p:cTn id="796" fill="hold">
                            <p:stCondLst>
                              <p:cond delay="6630"/>
                            </p:stCondLst>
                            <p:childTnLst>
                              <p:par>
                                <p:cTn id="797" presetID="10" presetClass="entr" presetSubtype="0" fill="hold" grpId="0" nodeType="afterEffect">
                                  <p:stCondLst>
                                    <p:cond delay="0"/>
                                  </p:stCondLst>
                                  <p:childTnLst>
                                    <p:set>
                                      <p:cBhvr>
                                        <p:cTn id="798" dur="1" fill="hold">
                                          <p:stCondLst>
                                            <p:cond delay="0"/>
                                          </p:stCondLst>
                                        </p:cTn>
                                        <p:tgtEl>
                                          <p:spTgt spid="1510"/>
                                        </p:tgtEl>
                                        <p:attrNameLst>
                                          <p:attrName>style.visibility</p:attrName>
                                        </p:attrNameLst>
                                      </p:cBhvr>
                                      <p:to>
                                        <p:strVal val="visible"/>
                                      </p:to>
                                    </p:set>
                                    <p:animEffect transition="in" filter="fade">
                                      <p:cBhvr>
                                        <p:cTn id="799" dur="30"/>
                                        <p:tgtEl>
                                          <p:spTgt spid="1510"/>
                                        </p:tgtEl>
                                      </p:cBhvr>
                                    </p:animEffect>
                                  </p:childTnLst>
                                </p:cTn>
                              </p:par>
                            </p:childTnLst>
                          </p:cTn>
                        </p:par>
                        <p:par>
                          <p:cTn id="800" fill="hold">
                            <p:stCondLst>
                              <p:cond delay="6660"/>
                            </p:stCondLst>
                            <p:childTnLst>
                              <p:par>
                                <p:cTn id="801" presetID="10" presetClass="entr" presetSubtype="0" fill="hold" grpId="0" nodeType="afterEffect">
                                  <p:stCondLst>
                                    <p:cond delay="0"/>
                                  </p:stCondLst>
                                  <p:childTnLst>
                                    <p:set>
                                      <p:cBhvr>
                                        <p:cTn id="802" dur="1" fill="hold">
                                          <p:stCondLst>
                                            <p:cond delay="0"/>
                                          </p:stCondLst>
                                        </p:cTn>
                                        <p:tgtEl>
                                          <p:spTgt spid="1511"/>
                                        </p:tgtEl>
                                        <p:attrNameLst>
                                          <p:attrName>style.visibility</p:attrName>
                                        </p:attrNameLst>
                                      </p:cBhvr>
                                      <p:to>
                                        <p:strVal val="visible"/>
                                      </p:to>
                                    </p:set>
                                    <p:animEffect transition="in" filter="fade">
                                      <p:cBhvr>
                                        <p:cTn id="803" dur="30"/>
                                        <p:tgtEl>
                                          <p:spTgt spid="1511"/>
                                        </p:tgtEl>
                                      </p:cBhvr>
                                    </p:animEffect>
                                  </p:childTnLst>
                                </p:cTn>
                              </p:par>
                            </p:childTnLst>
                          </p:cTn>
                        </p:par>
                        <p:par>
                          <p:cTn id="804" fill="hold">
                            <p:stCondLst>
                              <p:cond delay="6690"/>
                            </p:stCondLst>
                            <p:childTnLst>
                              <p:par>
                                <p:cTn id="805" presetID="10" presetClass="entr" presetSubtype="0" fill="hold" grpId="0" nodeType="afterEffect">
                                  <p:stCondLst>
                                    <p:cond delay="0"/>
                                  </p:stCondLst>
                                  <p:childTnLst>
                                    <p:set>
                                      <p:cBhvr>
                                        <p:cTn id="806" dur="1" fill="hold">
                                          <p:stCondLst>
                                            <p:cond delay="0"/>
                                          </p:stCondLst>
                                        </p:cTn>
                                        <p:tgtEl>
                                          <p:spTgt spid="1512"/>
                                        </p:tgtEl>
                                        <p:attrNameLst>
                                          <p:attrName>style.visibility</p:attrName>
                                        </p:attrNameLst>
                                      </p:cBhvr>
                                      <p:to>
                                        <p:strVal val="visible"/>
                                      </p:to>
                                    </p:set>
                                    <p:animEffect transition="in" filter="fade">
                                      <p:cBhvr>
                                        <p:cTn id="807" dur="30"/>
                                        <p:tgtEl>
                                          <p:spTgt spid="1512"/>
                                        </p:tgtEl>
                                      </p:cBhvr>
                                    </p:animEffect>
                                  </p:childTnLst>
                                </p:cTn>
                              </p:par>
                            </p:childTnLst>
                          </p:cTn>
                        </p:par>
                        <p:par>
                          <p:cTn id="808" fill="hold">
                            <p:stCondLst>
                              <p:cond delay="6720"/>
                            </p:stCondLst>
                            <p:childTnLst>
                              <p:par>
                                <p:cTn id="809" presetID="10" presetClass="entr" presetSubtype="0" fill="hold" grpId="0" nodeType="afterEffect">
                                  <p:stCondLst>
                                    <p:cond delay="0"/>
                                  </p:stCondLst>
                                  <p:childTnLst>
                                    <p:set>
                                      <p:cBhvr>
                                        <p:cTn id="810" dur="1" fill="hold">
                                          <p:stCondLst>
                                            <p:cond delay="0"/>
                                          </p:stCondLst>
                                        </p:cTn>
                                        <p:tgtEl>
                                          <p:spTgt spid="1529"/>
                                        </p:tgtEl>
                                        <p:attrNameLst>
                                          <p:attrName>style.visibility</p:attrName>
                                        </p:attrNameLst>
                                      </p:cBhvr>
                                      <p:to>
                                        <p:strVal val="visible"/>
                                      </p:to>
                                    </p:set>
                                    <p:animEffect transition="in" filter="fade">
                                      <p:cBhvr>
                                        <p:cTn id="811" dur="30"/>
                                        <p:tgtEl>
                                          <p:spTgt spid="1529"/>
                                        </p:tgtEl>
                                      </p:cBhvr>
                                    </p:animEffect>
                                  </p:childTnLst>
                                </p:cTn>
                              </p:par>
                            </p:childTnLst>
                          </p:cTn>
                        </p:par>
                        <p:par>
                          <p:cTn id="812" fill="hold">
                            <p:stCondLst>
                              <p:cond delay="6750"/>
                            </p:stCondLst>
                            <p:childTnLst>
                              <p:par>
                                <p:cTn id="813" presetID="10" presetClass="entr" presetSubtype="0" fill="hold" grpId="0" nodeType="afterEffect">
                                  <p:stCondLst>
                                    <p:cond delay="0"/>
                                  </p:stCondLst>
                                  <p:childTnLst>
                                    <p:set>
                                      <p:cBhvr>
                                        <p:cTn id="814" dur="1" fill="hold">
                                          <p:stCondLst>
                                            <p:cond delay="0"/>
                                          </p:stCondLst>
                                        </p:cTn>
                                        <p:tgtEl>
                                          <p:spTgt spid="1538"/>
                                        </p:tgtEl>
                                        <p:attrNameLst>
                                          <p:attrName>style.visibility</p:attrName>
                                        </p:attrNameLst>
                                      </p:cBhvr>
                                      <p:to>
                                        <p:strVal val="visible"/>
                                      </p:to>
                                    </p:set>
                                    <p:animEffect transition="in" filter="fade">
                                      <p:cBhvr>
                                        <p:cTn id="815" dur="30"/>
                                        <p:tgtEl>
                                          <p:spTgt spid="1538"/>
                                        </p:tgtEl>
                                      </p:cBhvr>
                                    </p:animEffect>
                                  </p:childTnLst>
                                </p:cTn>
                              </p:par>
                            </p:childTnLst>
                          </p:cTn>
                        </p:par>
                        <p:par>
                          <p:cTn id="816" fill="hold">
                            <p:stCondLst>
                              <p:cond delay="6780"/>
                            </p:stCondLst>
                            <p:childTnLst>
                              <p:par>
                                <p:cTn id="817" presetID="10" presetClass="entr" presetSubtype="0" fill="hold" grpId="0" nodeType="afterEffect">
                                  <p:stCondLst>
                                    <p:cond delay="0"/>
                                  </p:stCondLst>
                                  <p:childTnLst>
                                    <p:set>
                                      <p:cBhvr>
                                        <p:cTn id="818" dur="1" fill="hold">
                                          <p:stCondLst>
                                            <p:cond delay="0"/>
                                          </p:stCondLst>
                                        </p:cTn>
                                        <p:tgtEl>
                                          <p:spTgt spid="1541"/>
                                        </p:tgtEl>
                                        <p:attrNameLst>
                                          <p:attrName>style.visibility</p:attrName>
                                        </p:attrNameLst>
                                      </p:cBhvr>
                                      <p:to>
                                        <p:strVal val="visible"/>
                                      </p:to>
                                    </p:set>
                                    <p:animEffect transition="in" filter="fade">
                                      <p:cBhvr>
                                        <p:cTn id="819" dur="30"/>
                                        <p:tgtEl>
                                          <p:spTgt spid="1541"/>
                                        </p:tgtEl>
                                      </p:cBhvr>
                                    </p:animEffect>
                                  </p:childTnLst>
                                </p:cTn>
                              </p:par>
                            </p:childTnLst>
                          </p:cTn>
                        </p:par>
                        <p:par>
                          <p:cTn id="820" fill="hold">
                            <p:stCondLst>
                              <p:cond delay="6810"/>
                            </p:stCondLst>
                            <p:childTnLst>
                              <p:par>
                                <p:cTn id="821" presetID="10" presetClass="entr" presetSubtype="0" fill="hold" grpId="0" nodeType="afterEffect">
                                  <p:stCondLst>
                                    <p:cond delay="0"/>
                                  </p:stCondLst>
                                  <p:childTnLst>
                                    <p:set>
                                      <p:cBhvr>
                                        <p:cTn id="822" dur="1" fill="hold">
                                          <p:stCondLst>
                                            <p:cond delay="0"/>
                                          </p:stCondLst>
                                        </p:cTn>
                                        <p:tgtEl>
                                          <p:spTgt spid="1542"/>
                                        </p:tgtEl>
                                        <p:attrNameLst>
                                          <p:attrName>style.visibility</p:attrName>
                                        </p:attrNameLst>
                                      </p:cBhvr>
                                      <p:to>
                                        <p:strVal val="visible"/>
                                      </p:to>
                                    </p:set>
                                    <p:animEffect transition="in" filter="fade">
                                      <p:cBhvr>
                                        <p:cTn id="823" dur="30"/>
                                        <p:tgtEl>
                                          <p:spTgt spid="1542"/>
                                        </p:tgtEl>
                                      </p:cBhvr>
                                    </p:animEffect>
                                  </p:childTnLst>
                                </p:cTn>
                              </p:par>
                            </p:childTnLst>
                          </p:cTn>
                        </p:par>
                        <p:par>
                          <p:cTn id="824" fill="hold">
                            <p:stCondLst>
                              <p:cond delay="6840"/>
                            </p:stCondLst>
                            <p:childTnLst>
                              <p:par>
                                <p:cTn id="825" presetID="10" presetClass="entr" presetSubtype="0" fill="hold" grpId="0" nodeType="afterEffect">
                                  <p:stCondLst>
                                    <p:cond delay="0"/>
                                  </p:stCondLst>
                                  <p:childTnLst>
                                    <p:set>
                                      <p:cBhvr>
                                        <p:cTn id="826" dur="1" fill="hold">
                                          <p:stCondLst>
                                            <p:cond delay="0"/>
                                          </p:stCondLst>
                                        </p:cTn>
                                        <p:tgtEl>
                                          <p:spTgt spid="1524"/>
                                        </p:tgtEl>
                                        <p:attrNameLst>
                                          <p:attrName>style.visibility</p:attrName>
                                        </p:attrNameLst>
                                      </p:cBhvr>
                                      <p:to>
                                        <p:strVal val="visible"/>
                                      </p:to>
                                    </p:set>
                                    <p:animEffect transition="in" filter="fade">
                                      <p:cBhvr>
                                        <p:cTn id="827" dur="30"/>
                                        <p:tgtEl>
                                          <p:spTgt spid="1524"/>
                                        </p:tgtEl>
                                      </p:cBhvr>
                                    </p:animEffect>
                                  </p:childTnLst>
                                </p:cTn>
                              </p:par>
                            </p:childTnLst>
                          </p:cTn>
                        </p:par>
                        <p:par>
                          <p:cTn id="828" fill="hold">
                            <p:stCondLst>
                              <p:cond delay="6870"/>
                            </p:stCondLst>
                            <p:childTnLst>
                              <p:par>
                                <p:cTn id="829" presetID="10" presetClass="entr" presetSubtype="0" fill="hold" grpId="0" nodeType="afterEffect">
                                  <p:stCondLst>
                                    <p:cond delay="0"/>
                                  </p:stCondLst>
                                  <p:childTnLst>
                                    <p:set>
                                      <p:cBhvr>
                                        <p:cTn id="830" dur="1" fill="hold">
                                          <p:stCondLst>
                                            <p:cond delay="0"/>
                                          </p:stCondLst>
                                        </p:cTn>
                                        <p:tgtEl>
                                          <p:spTgt spid="1544"/>
                                        </p:tgtEl>
                                        <p:attrNameLst>
                                          <p:attrName>style.visibility</p:attrName>
                                        </p:attrNameLst>
                                      </p:cBhvr>
                                      <p:to>
                                        <p:strVal val="visible"/>
                                      </p:to>
                                    </p:set>
                                    <p:animEffect transition="in" filter="fade">
                                      <p:cBhvr>
                                        <p:cTn id="831" dur="30"/>
                                        <p:tgtEl>
                                          <p:spTgt spid="1544"/>
                                        </p:tgtEl>
                                      </p:cBhvr>
                                    </p:animEffect>
                                  </p:childTnLst>
                                </p:cTn>
                              </p:par>
                            </p:childTnLst>
                          </p:cTn>
                        </p:par>
                        <p:par>
                          <p:cTn id="832" fill="hold">
                            <p:stCondLst>
                              <p:cond delay="6900"/>
                            </p:stCondLst>
                            <p:childTnLst>
                              <p:par>
                                <p:cTn id="833" presetID="10" presetClass="entr" presetSubtype="0" fill="hold" grpId="0" nodeType="afterEffect">
                                  <p:stCondLst>
                                    <p:cond delay="0"/>
                                  </p:stCondLst>
                                  <p:childTnLst>
                                    <p:set>
                                      <p:cBhvr>
                                        <p:cTn id="834" dur="1" fill="hold">
                                          <p:stCondLst>
                                            <p:cond delay="0"/>
                                          </p:stCondLst>
                                        </p:cTn>
                                        <p:tgtEl>
                                          <p:spTgt spid="1545"/>
                                        </p:tgtEl>
                                        <p:attrNameLst>
                                          <p:attrName>style.visibility</p:attrName>
                                        </p:attrNameLst>
                                      </p:cBhvr>
                                      <p:to>
                                        <p:strVal val="visible"/>
                                      </p:to>
                                    </p:set>
                                    <p:animEffect transition="in" filter="fade">
                                      <p:cBhvr>
                                        <p:cTn id="835" dur="30"/>
                                        <p:tgtEl>
                                          <p:spTgt spid="1545"/>
                                        </p:tgtEl>
                                      </p:cBhvr>
                                    </p:animEffect>
                                  </p:childTnLst>
                                </p:cTn>
                              </p:par>
                            </p:childTnLst>
                          </p:cTn>
                        </p:par>
                        <p:par>
                          <p:cTn id="836" fill="hold">
                            <p:stCondLst>
                              <p:cond delay="6930"/>
                            </p:stCondLst>
                            <p:childTnLst>
                              <p:par>
                                <p:cTn id="837" presetID="10" presetClass="entr" presetSubtype="0" fill="hold" grpId="0" nodeType="afterEffect">
                                  <p:stCondLst>
                                    <p:cond delay="0"/>
                                  </p:stCondLst>
                                  <p:childTnLst>
                                    <p:set>
                                      <p:cBhvr>
                                        <p:cTn id="838" dur="1" fill="hold">
                                          <p:stCondLst>
                                            <p:cond delay="0"/>
                                          </p:stCondLst>
                                        </p:cTn>
                                        <p:tgtEl>
                                          <p:spTgt spid="1546"/>
                                        </p:tgtEl>
                                        <p:attrNameLst>
                                          <p:attrName>style.visibility</p:attrName>
                                        </p:attrNameLst>
                                      </p:cBhvr>
                                      <p:to>
                                        <p:strVal val="visible"/>
                                      </p:to>
                                    </p:set>
                                    <p:animEffect transition="in" filter="fade">
                                      <p:cBhvr>
                                        <p:cTn id="839" dur="30"/>
                                        <p:tgtEl>
                                          <p:spTgt spid="1546"/>
                                        </p:tgtEl>
                                      </p:cBhvr>
                                    </p:animEffect>
                                  </p:childTnLst>
                                </p:cTn>
                              </p:par>
                            </p:childTnLst>
                          </p:cTn>
                        </p:par>
                        <p:par>
                          <p:cTn id="840" fill="hold">
                            <p:stCondLst>
                              <p:cond delay="6960"/>
                            </p:stCondLst>
                            <p:childTnLst>
                              <p:par>
                                <p:cTn id="841" presetID="10" presetClass="entr" presetSubtype="0" fill="hold" grpId="0" nodeType="afterEffect">
                                  <p:stCondLst>
                                    <p:cond delay="0"/>
                                  </p:stCondLst>
                                  <p:childTnLst>
                                    <p:set>
                                      <p:cBhvr>
                                        <p:cTn id="842" dur="1" fill="hold">
                                          <p:stCondLst>
                                            <p:cond delay="0"/>
                                          </p:stCondLst>
                                        </p:cTn>
                                        <p:tgtEl>
                                          <p:spTgt spid="1547"/>
                                        </p:tgtEl>
                                        <p:attrNameLst>
                                          <p:attrName>style.visibility</p:attrName>
                                        </p:attrNameLst>
                                      </p:cBhvr>
                                      <p:to>
                                        <p:strVal val="visible"/>
                                      </p:to>
                                    </p:set>
                                    <p:animEffect transition="in" filter="fade">
                                      <p:cBhvr>
                                        <p:cTn id="843" dur="30"/>
                                        <p:tgtEl>
                                          <p:spTgt spid="1547"/>
                                        </p:tgtEl>
                                      </p:cBhvr>
                                    </p:animEffect>
                                  </p:childTnLst>
                                </p:cTn>
                              </p:par>
                            </p:childTnLst>
                          </p:cTn>
                        </p:par>
                        <p:par>
                          <p:cTn id="844" fill="hold">
                            <p:stCondLst>
                              <p:cond delay="6990"/>
                            </p:stCondLst>
                            <p:childTnLst>
                              <p:par>
                                <p:cTn id="845" presetID="10" presetClass="entr" presetSubtype="0" fill="hold" grpId="0" nodeType="afterEffect">
                                  <p:stCondLst>
                                    <p:cond delay="0"/>
                                  </p:stCondLst>
                                  <p:childTnLst>
                                    <p:set>
                                      <p:cBhvr>
                                        <p:cTn id="846" dur="1" fill="hold">
                                          <p:stCondLst>
                                            <p:cond delay="0"/>
                                          </p:stCondLst>
                                        </p:cTn>
                                        <p:tgtEl>
                                          <p:spTgt spid="1548"/>
                                        </p:tgtEl>
                                        <p:attrNameLst>
                                          <p:attrName>style.visibility</p:attrName>
                                        </p:attrNameLst>
                                      </p:cBhvr>
                                      <p:to>
                                        <p:strVal val="visible"/>
                                      </p:to>
                                    </p:set>
                                    <p:animEffect transition="in" filter="fade">
                                      <p:cBhvr>
                                        <p:cTn id="847" dur="30"/>
                                        <p:tgtEl>
                                          <p:spTgt spid="1548"/>
                                        </p:tgtEl>
                                      </p:cBhvr>
                                    </p:animEffect>
                                  </p:childTnLst>
                                </p:cTn>
                              </p:par>
                            </p:childTnLst>
                          </p:cTn>
                        </p:par>
                        <p:par>
                          <p:cTn id="848" fill="hold">
                            <p:stCondLst>
                              <p:cond delay="7020"/>
                            </p:stCondLst>
                            <p:childTnLst>
                              <p:par>
                                <p:cTn id="849" presetID="10" presetClass="entr" presetSubtype="0" fill="hold" grpId="0" nodeType="afterEffect">
                                  <p:stCondLst>
                                    <p:cond delay="0"/>
                                  </p:stCondLst>
                                  <p:childTnLst>
                                    <p:set>
                                      <p:cBhvr>
                                        <p:cTn id="850" dur="1" fill="hold">
                                          <p:stCondLst>
                                            <p:cond delay="0"/>
                                          </p:stCondLst>
                                        </p:cTn>
                                        <p:tgtEl>
                                          <p:spTgt spid="1549"/>
                                        </p:tgtEl>
                                        <p:attrNameLst>
                                          <p:attrName>style.visibility</p:attrName>
                                        </p:attrNameLst>
                                      </p:cBhvr>
                                      <p:to>
                                        <p:strVal val="visible"/>
                                      </p:to>
                                    </p:set>
                                    <p:animEffect transition="in" filter="fade">
                                      <p:cBhvr>
                                        <p:cTn id="851" dur="30"/>
                                        <p:tgtEl>
                                          <p:spTgt spid="1549"/>
                                        </p:tgtEl>
                                      </p:cBhvr>
                                    </p:animEffect>
                                  </p:childTnLst>
                                </p:cTn>
                              </p:par>
                            </p:childTnLst>
                          </p:cTn>
                        </p:par>
                        <p:par>
                          <p:cTn id="852" fill="hold">
                            <p:stCondLst>
                              <p:cond delay="7050"/>
                            </p:stCondLst>
                            <p:childTnLst>
                              <p:par>
                                <p:cTn id="853" presetID="10" presetClass="entr" presetSubtype="0" fill="hold" grpId="0" nodeType="afterEffect">
                                  <p:stCondLst>
                                    <p:cond delay="0"/>
                                  </p:stCondLst>
                                  <p:childTnLst>
                                    <p:set>
                                      <p:cBhvr>
                                        <p:cTn id="854" dur="1" fill="hold">
                                          <p:stCondLst>
                                            <p:cond delay="0"/>
                                          </p:stCondLst>
                                        </p:cTn>
                                        <p:tgtEl>
                                          <p:spTgt spid="1550"/>
                                        </p:tgtEl>
                                        <p:attrNameLst>
                                          <p:attrName>style.visibility</p:attrName>
                                        </p:attrNameLst>
                                      </p:cBhvr>
                                      <p:to>
                                        <p:strVal val="visible"/>
                                      </p:to>
                                    </p:set>
                                    <p:animEffect transition="in" filter="fade">
                                      <p:cBhvr>
                                        <p:cTn id="855" dur="30"/>
                                        <p:tgtEl>
                                          <p:spTgt spid="1550"/>
                                        </p:tgtEl>
                                      </p:cBhvr>
                                    </p:animEffect>
                                  </p:childTnLst>
                                </p:cTn>
                              </p:par>
                            </p:childTnLst>
                          </p:cTn>
                        </p:par>
                        <p:par>
                          <p:cTn id="856" fill="hold">
                            <p:stCondLst>
                              <p:cond delay="7080"/>
                            </p:stCondLst>
                            <p:childTnLst>
                              <p:par>
                                <p:cTn id="857" presetID="10" presetClass="entr" presetSubtype="0" fill="hold" grpId="0" nodeType="afterEffect">
                                  <p:stCondLst>
                                    <p:cond delay="0"/>
                                  </p:stCondLst>
                                  <p:childTnLst>
                                    <p:set>
                                      <p:cBhvr>
                                        <p:cTn id="858" dur="1" fill="hold">
                                          <p:stCondLst>
                                            <p:cond delay="0"/>
                                          </p:stCondLst>
                                        </p:cTn>
                                        <p:tgtEl>
                                          <p:spTgt spid="1552"/>
                                        </p:tgtEl>
                                        <p:attrNameLst>
                                          <p:attrName>style.visibility</p:attrName>
                                        </p:attrNameLst>
                                      </p:cBhvr>
                                      <p:to>
                                        <p:strVal val="visible"/>
                                      </p:to>
                                    </p:set>
                                    <p:animEffect transition="in" filter="fade">
                                      <p:cBhvr>
                                        <p:cTn id="859" dur="30"/>
                                        <p:tgtEl>
                                          <p:spTgt spid="1552"/>
                                        </p:tgtEl>
                                      </p:cBhvr>
                                    </p:animEffect>
                                  </p:childTnLst>
                                </p:cTn>
                              </p:par>
                            </p:childTnLst>
                          </p:cTn>
                        </p:par>
                        <p:par>
                          <p:cTn id="860" fill="hold">
                            <p:stCondLst>
                              <p:cond delay="7110"/>
                            </p:stCondLst>
                            <p:childTnLst>
                              <p:par>
                                <p:cTn id="861" presetID="10" presetClass="entr" presetSubtype="0" fill="hold" grpId="0" nodeType="afterEffect">
                                  <p:stCondLst>
                                    <p:cond delay="0"/>
                                  </p:stCondLst>
                                  <p:childTnLst>
                                    <p:set>
                                      <p:cBhvr>
                                        <p:cTn id="862" dur="1" fill="hold">
                                          <p:stCondLst>
                                            <p:cond delay="0"/>
                                          </p:stCondLst>
                                        </p:cTn>
                                        <p:tgtEl>
                                          <p:spTgt spid="1553"/>
                                        </p:tgtEl>
                                        <p:attrNameLst>
                                          <p:attrName>style.visibility</p:attrName>
                                        </p:attrNameLst>
                                      </p:cBhvr>
                                      <p:to>
                                        <p:strVal val="visible"/>
                                      </p:to>
                                    </p:set>
                                    <p:animEffect transition="in" filter="fade">
                                      <p:cBhvr>
                                        <p:cTn id="863" dur="30"/>
                                        <p:tgtEl>
                                          <p:spTgt spid="1553"/>
                                        </p:tgtEl>
                                      </p:cBhvr>
                                    </p:animEffect>
                                  </p:childTnLst>
                                </p:cTn>
                              </p:par>
                            </p:childTnLst>
                          </p:cTn>
                        </p:par>
                        <p:par>
                          <p:cTn id="864" fill="hold">
                            <p:stCondLst>
                              <p:cond delay="7140"/>
                            </p:stCondLst>
                            <p:childTnLst>
                              <p:par>
                                <p:cTn id="865" presetID="10" presetClass="entr" presetSubtype="0" fill="hold" grpId="0" nodeType="afterEffect">
                                  <p:stCondLst>
                                    <p:cond delay="0"/>
                                  </p:stCondLst>
                                  <p:childTnLst>
                                    <p:set>
                                      <p:cBhvr>
                                        <p:cTn id="866" dur="1" fill="hold">
                                          <p:stCondLst>
                                            <p:cond delay="0"/>
                                          </p:stCondLst>
                                        </p:cTn>
                                        <p:tgtEl>
                                          <p:spTgt spid="1555"/>
                                        </p:tgtEl>
                                        <p:attrNameLst>
                                          <p:attrName>style.visibility</p:attrName>
                                        </p:attrNameLst>
                                      </p:cBhvr>
                                      <p:to>
                                        <p:strVal val="visible"/>
                                      </p:to>
                                    </p:set>
                                    <p:animEffect transition="in" filter="fade">
                                      <p:cBhvr>
                                        <p:cTn id="867" dur="30"/>
                                        <p:tgtEl>
                                          <p:spTgt spid="1555"/>
                                        </p:tgtEl>
                                      </p:cBhvr>
                                    </p:animEffect>
                                  </p:childTnLst>
                                </p:cTn>
                              </p:par>
                            </p:childTnLst>
                          </p:cTn>
                        </p:par>
                        <p:par>
                          <p:cTn id="868" fill="hold">
                            <p:stCondLst>
                              <p:cond delay="7170"/>
                            </p:stCondLst>
                            <p:childTnLst>
                              <p:par>
                                <p:cTn id="869" presetID="10" presetClass="entr" presetSubtype="0" fill="hold" grpId="0" nodeType="afterEffect">
                                  <p:stCondLst>
                                    <p:cond delay="0"/>
                                  </p:stCondLst>
                                  <p:childTnLst>
                                    <p:set>
                                      <p:cBhvr>
                                        <p:cTn id="870" dur="1" fill="hold">
                                          <p:stCondLst>
                                            <p:cond delay="0"/>
                                          </p:stCondLst>
                                        </p:cTn>
                                        <p:tgtEl>
                                          <p:spTgt spid="1567"/>
                                        </p:tgtEl>
                                        <p:attrNameLst>
                                          <p:attrName>style.visibility</p:attrName>
                                        </p:attrNameLst>
                                      </p:cBhvr>
                                      <p:to>
                                        <p:strVal val="visible"/>
                                      </p:to>
                                    </p:set>
                                    <p:animEffect transition="in" filter="fade">
                                      <p:cBhvr>
                                        <p:cTn id="871" dur="30"/>
                                        <p:tgtEl>
                                          <p:spTgt spid="1567"/>
                                        </p:tgtEl>
                                      </p:cBhvr>
                                    </p:animEffect>
                                  </p:childTnLst>
                                </p:cTn>
                              </p:par>
                            </p:childTnLst>
                          </p:cTn>
                        </p:par>
                        <p:par>
                          <p:cTn id="872" fill="hold">
                            <p:stCondLst>
                              <p:cond delay="7200"/>
                            </p:stCondLst>
                            <p:childTnLst>
                              <p:par>
                                <p:cTn id="873" presetID="10" presetClass="entr" presetSubtype="0" fill="hold" grpId="0" nodeType="afterEffect">
                                  <p:stCondLst>
                                    <p:cond delay="0"/>
                                  </p:stCondLst>
                                  <p:childTnLst>
                                    <p:set>
                                      <p:cBhvr>
                                        <p:cTn id="874" dur="1" fill="hold">
                                          <p:stCondLst>
                                            <p:cond delay="0"/>
                                          </p:stCondLst>
                                        </p:cTn>
                                        <p:tgtEl>
                                          <p:spTgt spid="1568"/>
                                        </p:tgtEl>
                                        <p:attrNameLst>
                                          <p:attrName>style.visibility</p:attrName>
                                        </p:attrNameLst>
                                      </p:cBhvr>
                                      <p:to>
                                        <p:strVal val="visible"/>
                                      </p:to>
                                    </p:set>
                                    <p:animEffect transition="in" filter="fade">
                                      <p:cBhvr>
                                        <p:cTn id="875" dur="30"/>
                                        <p:tgtEl>
                                          <p:spTgt spid="1568"/>
                                        </p:tgtEl>
                                      </p:cBhvr>
                                    </p:animEffect>
                                  </p:childTnLst>
                                </p:cTn>
                              </p:par>
                            </p:childTnLst>
                          </p:cTn>
                        </p:par>
                        <p:par>
                          <p:cTn id="876" fill="hold">
                            <p:stCondLst>
                              <p:cond delay="7230"/>
                            </p:stCondLst>
                            <p:childTnLst>
                              <p:par>
                                <p:cTn id="877" presetID="10" presetClass="entr" presetSubtype="0" fill="hold" grpId="0" nodeType="afterEffect">
                                  <p:stCondLst>
                                    <p:cond delay="0"/>
                                  </p:stCondLst>
                                  <p:childTnLst>
                                    <p:set>
                                      <p:cBhvr>
                                        <p:cTn id="878" dur="1" fill="hold">
                                          <p:stCondLst>
                                            <p:cond delay="0"/>
                                          </p:stCondLst>
                                        </p:cTn>
                                        <p:tgtEl>
                                          <p:spTgt spid="1569"/>
                                        </p:tgtEl>
                                        <p:attrNameLst>
                                          <p:attrName>style.visibility</p:attrName>
                                        </p:attrNameLst>
                                      </p:cBhvr>
                                      <p:to>
                                        <p:strVal val="visible"/>
                                      </p:to>
                                    </p:set>
                                    <p:animEffect transition="in" filter="fade">
                                      <p:cBhvr>
                                        <p:cTn id="879" dur="30"/>
                                        <p:tgtEl>
                                          <p:spTgt spid="1569"/>
                                        </p:tgtEl>
                                      </p:cBhvr>
                                    </p:animEffect>
                                  </p:childTnLst>
                                </p:cTn>
                              </p:par>
                            </p:childTnLst>
                          </p:cTn>
                        </p:par>
                        <p:par>
                          <p:cTn id="880" fill="hold">
                            <p:stCondLst>
                              <p:cond delay="7260"/>
                            </p:stCondLst>
                            <p:childTnLst>
                              <p:par>
                                <p:cTn id="881" presetID="10" presetClass="entr" presetSubtype="0" fill="hold" nodeType="afterEffect">
                                  <p:stCondLst>
                                    <p:cond delay="0"/>
                                  </p:stCondLst>
                                  <p:childTnLst>
                                    <p:set>
                                      <p:cBhvr>
                                        <p:cTn id="882" dur="1" fill="hold">
                                          <p:stCondLst>
                                            <p:cond delay="0"/>
                                          </p:stCondLst>
                                        </p:cTn>
                                        <p:tgtEl>
                                          <p:spTgt spid="1570"/>
                                        </p:tgtEl>
                                        <p:attrNameLst>
                                          <p:attrName>style.visibility</p:attrName>
                                        </p:attrNameLst>
                                      </p:cBhvr>
                                      <p:to>
                                        <p:strVal val="visible"/>
                                      </p:to>
                                    </p:set>
                                    <p:animEffect transition="in" filter="fade">
                                      <p:cBhvr>
                                        <p:cTn id="883" dur="500"/>
                                        <p:tgtEl>
                                          <p:spTgt spid="1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 grpId="0" animBg="1"/>
      <p:bldP spid="1352" grpId="1" animBg="1"/>
      <p:bldP spid="1352" grpId="2" animBg="1"/>
      <p:bldP spid="1352" grpId="3" animBg="1"/>
      <p:bldP spid="1353" grpId="0" animBg="1"/>
      <p:bldP spid="1353" grpId="1" animBg="1"/>
      <p:bldP spid="1353" grpId="2" animBg="1"/>
      <p:bldP spid="1353" grpId="3" animBg="1"/>
      <p:bldP spid="1354" grpId="0" animBg="1"/>
      <p:bldP spid="1354" grpId="1" animBg="1"/>
      <p:bldP spid="1354" grpId="2" animBg="1"/>
      <p:bldP spid="1354" grpId="3" animBg="1"/>
      <p:bldP spid="1355" grpId="0" animBg="1"/>
      <p:bldP spid="1355" grpId="1" animBg="1"/>
      <p:bldP spid="1355" grpId="2" animBg="1"/>
      <p:bldP spid="1355" grpId="3" animBg="1"/>
      <p:bldP spid="1356" grpId="0" animBg="1"/>
      <p:bldP spid="1356" grpId="1" animBg="1"/>
      <p:bldP spid="1356" grpId="2" animBg="1"/>
      <p:bldP spid="1356" grpId="3" animBg="1"/>
      <p:bldP spid="1357" grpId="0" animBg="1"/>
      <p:bldP spid="1357" grpId="1" animBg="1"/>
      <p:bldP spid="1357" grpId="2" animBg="1"/>
      <p:bldP spid="1357" grpId="3" animBg="1"/>
      <p:bldP spid="1358" grpId="0" animBg="1"/>
      <p:bldP spid="1358" grpId="1" animBg="1"/>
      <p:bldP spid="1358" grpId="2" animBg="1"/>
      <p:bldP spid="1358" grpId="3" animBg="1"/>
      <p:bldP spid="1359" grpId="0" animBg="1"/>
      <p:bldP spid="1359" grpId="1" animBg="1"/>
      <p:bldP spid="1359" grpId="2" animBg="1"/>
      <p:bldP spid="1359" grpId="3" animBg="1"/>
      <p:bldP spid="1360" grpId="0" animBg="1"/>
      <p:bldP spid="1360" grpId="1" animBg="1"/>
      <p:bldP spid="1360" grpId="2" animBg="1"/>
      <p:bldP spid="1360" grpId="3" animBg="1"/>
      <p:bldP spid="1361" grpId="0" animBg="1"/>
      <p:bldP spid="1361" grpId="1" animBg="1"/>
      <p:bldP spid="1361" grpId="2" animBg="1"/>
      <p:bldP spid="1361" grpId="3" animBg="1"/>
      <p:bldP spid="1362" grpId="0" animBg="1"/>
      <p:bldP spid="1362" grpId="1" animBg="1"/>
      <p:bldP spid="1362" grpId="2" animBg="1"/>
      <p:bldP spid="1362" grpId="3" animBg="1"/>
      <p:bldP spid="1363" grpId="0" animBg="1"/>
      <p:bldP spid="1363" grpId="1" animBg="1"/>
      <p:bldP spid="1363" grpId="2" animBg="1"/>
      <p:bldP spid="1363" grpId="3" animBg="1"/>
      <p:bldP spid="1364" grpId="0" animBg="1"/>
      <p:bldP spid="1364" grpId="1" animBg="1"/>
      <p:bldP spid="1364" grpId="2" animBg="1"/>
      <p:bldP spid="1364" grpId="3" animBg="1"/>
      <p:bldP spid="1365" grpId="0" animBg="1"/>
      <p:bldP spid="1365" grpId="1" animBg="1"/>
      <p:bldP spid="1365" grpId="2" animBg="1"/>
      <p:bldP spid="1365" grpId="3" animBg="1"/>
      <p:bldP spid="1366" grpId="0" animBg="1"/>
      <p:bldP spid="1366" grpId="1" animBg="1"/>
      <p:bldP spid="1366" grpId="2" animBg="1"/>
      <p:bldP spid="1366" grpId="3" animBg="1"/>
      <p:bldP spid="1367" grpId="0" animBg="1"/>
      <p:bldP spid="1367" grpId="1" animBg="1"/>
      <p:bldP spid="1367" grpId="2" animBg="1"/>
      <p:bldP spid="1367" grpId="3" animBg="1"/>
      <p:bldP spid="1368" grpId="0" animBg="1"/>
      <p:bldP spid="1368" grpId="1" animBg="1"/>
      <p:bldP spid="1368" grpId="2" animBg="1"/>
      <p:bldP spid="1368" grpId="3" animBg="1"/>
      <p:bldP spid="1369" grpId="0" animBg="1"/>
      <p:bldP spid="1369" grpId="1" animBg="1"/>
      <p:bldP spid="1369" grpId="2" animBg="1"/>
      <p:bldP spid="1369" grpId="3" animBg="1"/>
      <p:bldP spid="1370" grpId="0" animBg="1"/>
      <p:bldP spid="1370" grpId="1" animBg="1"/>
      <p:bldP spid="1370" grpId="2" animBg="1"/>
      <p:bldP spid="1370" grpId="3" animBg="1"/>
      <p:bldP spid="1371" grpId="0" animBg="1"/>
      <p:bldP spid="1371" grpId="1" animBg="1"/>
      <p:bldP spid="1371" grpId="2" animBg="1"/>
      <p:bldP spid="1371" grpId="3" animBg="1"/>
      <p:bldP spid="1372" grpId="0" animBg="1"/>
      <p:bldP spid="1372" grpId="1" animBg="1"/>
      <p:bldP spid="1372" grpId="2" animBg="1"/>
      <p:bldP spid="1372" grpId="3" animBg="1"/>
      <p:bldP spid="1373" grpId="0" animBg="1"/>
      <p:bldP spid="1373" grpId="1" animBg="1"/>
      <p:bldP spid="1373" grpId="2" animBg="1"/>
      <p:bldP spid="1373" grpId="3" animBg="1"/>
      <p:bldP spid="1374" grpId="0" animBg="1"/>
      <p:bldP spid="1374" grpId="1" animBg="1"/>
      <p:bldP spid="1374" grpId="2" animBg="1"/>
      <p:bldP spid="1374" grpId="3" animBg="1"/>
      <p:bldP spid="1375" grpId="0" animBg="1"/>
      <p:bldP spid="1375" grpId="1" animBg="1"/>
      <p:bldP spid="1375" grpId="2" animBg="1"/>
      <p:bldP spid="1375" grpId="3" animBg="1"/>
      <p:bldP spid="1376" grpId="0" animBg="1"/>
      <p:bldP spid="1376" grpId="1" animBg="1"/>
      <p:bldP spid="1376" grpId="2" animBg="1"/>
      <p:bldP spid="1376" grpId="3" animBg="1"/>
      <p:bldP spid="1377" grpId="0" animBg="1"/>
      <p:bldP spid="1377" grpId="1" animBg="1"/>
      <p:bldP spid="1377" grpId="2" animBg="1"/>
      <p:bldP spid="1377" grpId="3" animBg="1"/>
      <p:bldP spid="1378" grpId="0" animBg="1"/>
      <p:bldP spid="1378" grpId="1" animBg="1"/>
      <p:bldP spid="1378" grpId="2" animBg="1"/>
      <p:bldP spid="1378" grpId="3" animBg="1"/>
      <p:bldP spid="1379" grpId="0" animBg="1"/>
      <p:bldP spid="1379" grpId="1" animBg="1"/>
      <p:bldP spid="1379" grpId="2" animBg="1"/>
      <p:bldP spid="1379" grpId="3" animBg="1"/>
      <p:bldP spid="1380" grpId="0" animBg="1"/>
      <p:bldP spid="1380" grpId="1" animBg="1"/>
      <p:bldP spid="1380" grpId="2" animBg="1"/>
      <p:bldP spid="1380" grpId="3" animBg="1"/>
      <p:bldP spid="1381" grpId="0" animBg="1"/>
      <p:bldP spid="1381" grpId="1" animBg="1"/>
      <p:bldP spid="1381" grpId="2" animBg="1"/>
      <p:bldP spid="1381" grpId="3" animBg="1"/>
      <p:bldP spid="1382" grpId="0" animBg="1"/>
      <p:bldP spid="1382" grpId="1" animBg="1"/>
      <p:bldP spid="1382" grpId="2" animBg="1"/>
      <p:bldP spid="1382" grpId="3" animBg="1"/>
      <p:bldP spid="1383" grpId="0" animBg="1"/>
      <p:bldP spid="1383" grpId="1" animBg="1"/>
      <p:bldP spid="1383" grpId="2" animBg="1"/>
      <p:bldP spid="1383" grpId="3" animBg="1"/>
      <p:bldP spid="1384" grpId="0" animBg="1"/>
      <p:bldP spid="1384" grpId="1" animBg="1"/>
      <p:bldP spid="1384" grpId="2" animBg="1"/>
      <p:bldP spid="1384" grpId="3" animBg="1"/>
      <p:bldP spid="1385" grpId="0" animBg="1"/>
      <p:bldP spid="1385" grpId="1" animBg="1"/>
      <p:bldP spid="1385" grpId="2" animBg="1"/>
      <p:bldP spid="1385" grpId="3" animBg="1"/>
      <p:bldP spid="1386" grpId="0" animBg="1"/>
      <p:bldP spid="1386" grpId="1" animBg="1"/>
      <p:bldP spid="1386" grpId="2" animBg="1"/>
      <p:bldP spid="1386" grpId="3" animBg="1"/>
      <p:bldP spid="1387" grpId="0" animBg="1"/>
      <p:bldP spid="1387" grpId="1" animBg="1"/>
      <p:bldP spid="1387" grpId="2" animBg="1"/>
      <p:bldP spid="1387" grpId="3" animBg="1"/>
      <p:bldP spid="1388" grpId="0" animBg="1"/>
      <p:bldP spid="1388" grpId="1" animBg="1"/>
      <p:bldP spid="1388" grpId="2" animBg="1"/>
      <p:bldP spid="1388" grpId="3" animBg="1"/>
      <p:bldP spid="1389" grpId="0" animBg="1"/>
      <p:bldP spid="1389" grpId="1" animBg="1"/>
      <p:bldP spid="1389" grpId="2" animBg="1"/>
      <p:bldP spid="1389" grpId="3" animBg="1"/>
      <p:bldP spid="1390" grpId="0" animBg="1"/>
      <p:bldP spid="1390" grpId="1" animBg="1"/>
      <p:bldP spid="1390" grpId="2" animBg="1"/>
      <p:bldP spid="1390" grpId="3" animBg="1"/>
      <p:bldP spid="1391" grpId="0" animBg="1"/>
      <p:bldP spid="1391" grpId="1" animBg="1"/>
      <p:bldP spid="1391" grpId="2" animBg="1"/>
      <p:bldP spid="1391" grpId="3" animBg="1"/>
      <p:bldP spid="1392" grpId="0" animBg="1"/>
      <p:bldP spid="1392" grpId="1" animBg="1"/>
      <p:bldP spid="1392" grpId="2" animBg="1"/>
      <p:bldP spid="1392" grpId="3" animBg="1"/>
      <p:bldP spid="1393" grpId="0" animBg="1"/>
      <p:bldP spid="1393" grpId="1" animBg="1"/>
      <p:bldP spid="1393" grpId="2" animBg="1"/>
      <p:bldP spid="1393" grpId="3" animBg="1"/>
      <p:bldP spid="1394" grpId="0" animBg="1"/>
      <p:bldP spid="1394" grpId="1" animBg="1"/>
      <p:bldP spid="1394" grpId="2" animBg="1"/>
      <p:bldP spid="1394" grpId="3" animBg="1"/>
      <p:bldP spid="1395" grpId="0" animBg="1"/>
      <p:bldP spid="1395" grpId="1" animBg="1"/>
      <p:bldP spid="1395" grpId="2" animBg="1"/>
      <p:bldP spid="1395" grpId="3" animBg="1"/>
      <p:bldP spid="1396" grpId="0" animBg="1"/>
      <p:bldP spid="1396" grpId="1" animBg="1"/>
      <p:bldP spid="1396" grpId="2" animBg="1"/>
      <p:bldP spid="1396" grpId="3" animBg="1"/>
      <p:bldP spid="1397" grpId="0" animBg="1"/>
      <p:bldP spid="1397" grpId="1" animBg="1"/>
      <p:bldP spid="1397" grpId="2" animBg="1"/>
      <p:bldP spid="1397" grpId="3" animBg="1"/>
      <p:bldP spid="1398" grpId="0" animBg="1"/>
      <p:bldP spid="1398" grpId="1" animBg="1"/>
      <p:bldP spid="1398" grpId="2" animBg="1"/>
      <p:bldP spid="1398" grpId="3" animBg="1"/>
      <p:bldP spid="1399" grpId="0" animBg="1"/>
      <p:bldP spid="1399" grpId="1" animBg="1"/>
      <p:bldP spid="1399" grpId="2" animBg="1"/>
      <p:bldP spid="1399" grpId="3" animBg="1"/>
      <p:bldP spid="1400" grpId="0" animBg="1"/>
      <p:bldP spid="1400" grpId="1" animBg="1"/>
      <p:bldP spid="1400" grpId="2" animBg="1"/>
      <p:bldP spid="1400" grpId="3" animBg="1"/>
      <p:bldP spid="1401" grpId="0" animBg="1"/>
      <p:bldP spid="1401" grpId="1" animBg="1"/>
      <p:bldP spid="1401" grpId="2" animBg="1"/>
      <p:bldP spid="1401" grpId="3" animBg="1"/>
      <p:bldP spid="1402" grpId="0" animBg="1"/>
      <p:bldP spid="1402" grpId="1" animBg="1"/>
      <p:bldP spid="1402" grpId="2" animBg="1"/>
      <p:bldP spid="1402" grpId="3" animBg="1"/>
      <p:bldP spid="1403" grpId="0" animBg="1"/>
      <p:bldP spid="1403" grpId="1" animBg="1"/>
      <p:bldP spid="1403" grpId="2" animBg="1"/>
      <p:bldP spid="1403" grpId="3" animBg="1"/>
      <p:bldP spid="1404" grpId="0" animBg="1"/>
      <p:bldP spid="1404" grpId="1" animBg="1"/>
      <p:bldP spid="1404" grpId="2" animBg="1"/>
      <p:bldP spid="1404" grpId="3" animBg="1"/>
      <p:bldP spid="1405" grpId="0" animBg="1"/>
      <p:bldP spid="1405" grpId="1" animBg="1"/>
      <p:bldP spid="1405" grpId="2" animBg="1"/>
      <p:bldP spid="1405" grpId="3" animBg="1"/>
      <p:bldP spid="1406" grpId="0" animBg="1"/>
      <p:bldP spid="1406" grpId="1" animBg="1"/>
      <p:bldP spid="1406" grpId="2" animBg="1"/>
      <p:bldP spid="1406" grpId="3" animBg="1"/>
      <p:bldP spid="1407" grpId="0" animBg="1"/>
      <p:bldP spid="1407" grpId="1" animBg="1"/>
      <p:bldP spid="1407" grpId="2" animBg="1"/>
      <p:bldP spid="1407" grpId="3" animBg="1"/>
      <p:bldP spid="1408" grpId="0" animBg="1"/>
      <p:bldP spid="1408" grpId="1" animBg="1"/>
      <p:bldP spid="1408" grpId="2" animBg="1"/>
      <p:bldP spid="1408" grpId="3" animBg="1"/>
      <p:bldP spid="1409" grpId="0" animBg="1"/>
      <p:bldP spid="1409" grpId="1" animBg="1"/>
      <p:bldP spid="1409" grpId="2" animBg="1"/>
      <p:bldP spid="1409" grpId="3" animBg="1"/>
      <p:bldP spid="1410" grpId="0" animBg="1"/>
      <p:bldP spid="1410" grpId="1" animBg="1"/>
      <p:bldP spid="1410" grpId="2" animBg="1"/>
      <p:bldP spid="1410" grpId="3" animBg="1"/>
      <p:bldP spid="1411" grpId="0" animBg="1"/>
      <p:bldP spid="1411" grpId="1" animBg="1"/>
      <p:bldP spid="1411" grpId="2" animBg="1"/>
      <p:bldP spid="1411" grpId="3" animBg="1"/>
      <p:bldP spid="1412" grpId="0" animBg="1"/>
      <p:bldP spid="1412" grpId="1" animBg="1"/>
      <p:bldP spid="1412" grpId="2" animBg="1"/>
      <p:bldP spid="1412" grpId="3" animBg="1"/>
      <p:bldP spid="1413" grpId="0" animBg="1"/>
      <p:bldP spid="1413" grpId="1" animBg="1"/>
      <p:bldP spid="1413" grpId="2" animBg="1"/>
      <p:bldP spid="1413" grpId="3" animBg="1"/>
      <p:bldP spid="1414" grpId="0" animBg="1"/>
      <p:bldP spid="1414" grpId="1" animBg="1"/>
      <p:bldP spid="1414" grpId="2" animBg="1"/>
      <p:bldP spid="1414" grpId="3" animBg="1"/>
      <p:bldP spid="1415" grpId="0" animBg="1"/>
      <p:bldP spid="1415" grpId="1" animBg="1"/>
      <p:bldP spid="1415" grpId="2" animBg="1"/>
      <p:bldP spid="1415" grpId="3" animBg="1"/>
      <p:bldP spid="1416" grpId="0" animBg="1"/>
      <p:bldP spid="1416" grpId="1" animBg="1"/>
      <p:bldP spid="1416" grpId="2" animBg="1"/>
      <p:bldP spid="1416" grpId="3" animBg="1"/>
      <p:bldP spid="1417" grpId="0" animBg="1"/>
      <p:bldP spid="1417" grpId="1" animBg="1"/>
      <p:bldP spid="1417" grpId="2" animBg="1"/>
      <p:bldP spid="1417" grpId="3" animBg="1"/>
      <p:bldP spid="1418" grpId="0" animBg="1"/>
      <p:bldP spid="1418" grpId="1" animBg="1"/>
      <p:bldP spid="1418" grpId="2" animBg="1"/>
      <p:bldP spid="1418" grpId="3" animBg="1"/>
      <p:bldP spid="1419" grpId="0" animBg="1"/>
      <p:bldP spid="1419" grpId="1" animBg="1"/>
      <p:bldP spid="1419" grpId="2" animBg="1"/>
      <p:bldP spid="1419" grpId="3" animBg="1"/>
      <p:bldP spid="1420" grpId="0" animBg="1"/>
      <p:bldP spid="1420" grpId="1" animBg="1"/>
      <p:bldP spid="1420" grpId="2" animBg="1"/>
      <p:bldP spid="1420" grpId="3" animBg="1"/>
      <p:bldP spid="1421" grpId="0" animBg="1"/>
      <p:bldP spid="1421" grpId="1" animBg="1"/>
      <p:bldP spid="1421" grpId="2" animBg="1"/>
      <p:bldP spid="1421" grpId="3" animBg="1"/>
      <p:bldP spid="1422" grpId="0" animBg="1"/>
      <p:bldP spid="1422" grpId="1" animBg="1"/>
      <p:bldP spid="1422" grpId="2" animBg="1"/>
      <p:bldP spid="1422" grpId="3" animBg="1"/>
      <p:bldP spid="1423" grpId="0" animBg="1"/>
      <p:bldP spid="1423" grpId="1" animBg="1"/>
      <p:bldP spid="1423" grpId="2" animBg="1"/>
      <p:bldP spid="1423" grpId="3" animBg="1"/>
      <p:bldP spid="1424" grpId="0" animBg="1"/>
      <p:bldP spid="1424" grpId="1" animBg="1"/>
      <p:bldP spid="1424" grpId="2" animBg="1"/>
      <p:bldP spid="1424" grpId="3" animBg="1"/>
      <p:bldP spid="1425" grpId="0" animBg="1"/>
      <p:bldP spid="1425" grpId="1" animBg="1"/>
      <p:bldP spid="1425" grpId="2" animBg="1"/>
      <p:bldP spid="1425" grpId="3" animBg="1"/>
      <p:bldP spid="1426" grpId="0" animBg="1"/>
      <p:bldP spid="1426" grpId="1" animBg="1"/>
      <p:bldP spid="1426" grpId="2" animBg="1"/>
      <p:bldP spid="1426" grpId="3" animBg="1"/>
      <p:bldP spid="1427" grpId="0" animBg="1"/>
      <p:bldP spid="1427" grpId="1" animBg="1"/>
      <p:bldP spid="1427" grpId="2" animBg="1"/>
      <p:bldP spid="1427" grpId="3" animBg="1"/>
      <p:bldP spid="1428" grpId="0" animBg="1"/>
      <p:bldP spid="1428" grpId="1" animBg="1"/>
      <p:bldP spid="1428" grpId="2" animBg="1"/>
      <p:bldP spid="1428" grpId="3" animBg="1"/>
      <p:bldP spid="1429" grpId="0" animBg="1"/>
      <p:bldP spid="1429" grpId="1" animBg="1"/>
      <p:bldP spid="1429" grpId="2" animBg="1"/>
      <p:bldP spid="1429" grpId="3" animBg="1"/>
      <p:bldP spid="1430" grpId="0" animBg="1"/>
      <p:bldP spid="1430" grpId="1" animBg="1"/>
      <p:bldP spid="1430" grpId="2" animBg="1"/>
      <p:bldP spid="1430" grpId="3" animBg="1"/>
      <p:bldP spid="1431" grpId="0" animBg="1"/>
      <p:bldP spid="1431" grpId="1" animBg="1"/>
      <p:bldP spid="1431" grpId="2" animBg="1"/>
      <p:bldP spid="1431" grpId="3" animBg="1"/>
      <p:bldP spid="1432" grpId="0" animBg="1"/>
      <p:bldP spid="1432" grpId="1" animBg="1"/>
      <p:bldP spid="1432" grpId="2" animBg="1"/>
      <p:bldP spid="1432" grpId="3" animBg="1"/>
      <p:bldP spid="1433" grpId="0" animBg="1"/>
      <p:bldP spid="1433" grpId="1" animBg="1"/>
      <p:bldP spid="1433" grpId="2" animBg="1"/>
      <p:bldP spid="1433" grpId="3" animBg="1"/>
      <p:bldP spid="1434" grpId="0" animBg="1"/>
      <p:bldP spid="1434" grpId="1" animBg="1"/>
      <p:bldP spid="1434" grpId="2" animBg="1"/>
      <p:bldP spid="1434" grpId="3" animBg="1"/>
      <p:bldP spid="1435" grpId="0" animBg="1"/>
      <p:bldP spid="1435" grpId="1" animBg="1"/>
      <p:bldP spid="1435" grpId="2" animBg="1"/>
      <p:bldP spid="1435" grpId="3" animBg="1"/>
      <p:bldP spid="1436" grpId="0" animBg="1"/>
      <p:bldP spid="1436" grpId="1" animBg="1"/>
      <p:bldP spid="1436" grpId="2" animBg="1"/>
      <p:bldP spid="1436" grpId="3" animBg="1"/>
      <p:bldP spid="1437" grpId="0" animBg="1"/>
      <p:bldP spid="1437" grpId="1" animBg="1"/>
      <p:bldP spid="1437" grpId="2" animBg="1"/>
      <p:bldP spid="1437" grpId="3" animBg="1"/>
      <p:bldP spid="1438" grpId="0" animBg="1"/>
      <p:bldP spid="1438" grpId="1" animBg="1"/>
      <p:bldP spid="1438" grpId="2" animBg="1"/>
      <p:bldP spid="1438" grpId="3" animBg="1"/>
      <p:bldP spid="1439" grpId="0" animBg="1"/>
      <p:bldP spid="1439" grpId="1" animBg="1"/>
      <p:bldP spid="1439" grpId="2" animBg="1"/>
      <p:bldP spid="1439" grpId="3" animBg="1"/>
      <p:bldP spid="1440" grpId="0" animBg="1"/>
      <p:bldP spid="1440" grpId="1" animBg="1"/>
      <p:bldP spid="1440" grpId="2" animBg="1"/>
      <p:bldP spid="1440" grpId="3" animBg="1"/>
      <p:bldP spid="1441" grpId="0" animBg="1"/>
      <p:bldP spid="1441" grpId="1" animBg="1"/>
      <p:bldP spid="1441" grpId="2" animBg="1"/>
      <p:bldP spid="1441" grpId="3" animBg="1"/>
      <p:bldP spid="1442" grpId="0" animBg="1"/>
      <p:bldP spid="1442" grpId="1" animBg="1"/>
      <p:bldP spid="1442" grpId="2" animBg="1"/>
      <p:bldP spid="1442" grpId="3" animBg="1"/>
      <p:bldP spid="1443" grpId="0" animBg="1"/>
      <p:bldP spid="1443" grpId="1" animBg="1"/>
      <p:bldP spid="1443" grpId="2" animBg="1"/>
      <p:bldP spid="1443" grpId="3" animBg="1"/>
      <p:bldP spid="1444" grpId="0" animBg="1"/>
      <p:bldP spid="1444" grpId="1" animBg="1"/>
      <p:bldP spid="1444" grpId="2" animBg="1"/>
      <p:bldP spid="1444" grpId="3" animBg="1"/>
      <p:bldP spid="1445" grpId="0" animBg="1"/>
      <p:bldP spid="1445" grpId="1" animBg="1"/>
      <p:bldP spid="1445" grpId="2" animBg="1"/>
      <p:bldP spid="1445" grpId="3" animBg="1"/>
      <p:bldP spid="1446" grpId="0" animBg="1"/>
      <p:bldP spid="1446" grpId="1" animBg="1"/>
      <p:bldP spid="1446" grpId="2" animBg="1"/>
      <p:bldP spid="1446" grpId="3" animBg="1"/>
      <p:bldP spid="1447" grpId="0" animBg="1"/>
      <p:bldP spid="1447" grpId="1" animBg="1"/>
      <p:bldP spid="1447" grpId="2" animBg="1"/>
      <p:bldP spid="1447" grpId="3" animBg="1"/>
      <p:bldP spid="1448" grpId="0" animBg="1"/>
      <p:bldP spid="1448" grpId="1" animBg="1"/>
      <p:bldP spid="1448" grpId="2" animBg="1"/>
      <p:bldP spid="1448" grpId="3" animBg="1"/>
      <p:bldP spid="1449" grpId="0" animBg="1"/>
      <p:bldP spid="1449" grpId="1" animBg="1"/>
      <p:bldP spid="1449" grpId="2" animBg="1"/>
      <p:bldP spid="1449" grpId="3" animBg="1"/>
      <p:bldP spid="1450" grpId="0" animBg="1"/>
      <p:bldP spid="1450" grpId="1" animBg="1"/>
      <p:bldP spid="1450" grpId="2" animBg="1"/>
      <p:bldP spid="1450" grpId="3" animBg="1"/>
      <p:bldP spid="1451" grpId="0" animBg="1"/>
      <p:bldP spid="1451" grpId="1" animBg="1"/>
      <p:bldP spid="1451" grpId="2" animBg="1"/>
      <p:bldP spid="1451" grpId="3" animBg="1"/>
      <p:bldP spid="1452" grpId="0" animBg="1"/>
      <p:bldP spid="1452" grpId="1" animBg="1"/>
      <p:bldP spid="1452" grpId="2" animBg="1"/>
      <p:bldP spid="1452" grpId="3" animBg="1"/>
      <p:bldP spid="1453" grpId="0" animBg="1"/>
      <p:bldP spid="1453" grpId="1" animBg="1"/>
      <p:bldP spid="1453" grpId="2" animBg="1"/>
      <p:bldP spid="1453" grpId="3" animBg="1"/>
      <p:bldP spid="1454" grpId="0" animBg="1"/>
      <p:bldP spid="1454" grpId="1" animBg="1"/>
      <p:bldP spid="1454" grpId="2" animBg="1"/>
      <p:bldP spid="1454" grpId="3" animBg="1"/>
      <p:bldP spid="1455" grpId="0" animBg="1"/>
      <p:bldP spid="1455" grpId="1" animBg="1"/>
      <p:bldP spid="1455" grpId="2" animBg="1"/>
      <p:bldP spid="1455" grpId="3" animBg="1"/>
      <p:bldP spid="1456" grpId="0" animBg="1"/>
      <p:bldP spid="1456" grpId="1" animBg="1"/>
      <p:bldP spid="1456" grpId="2" animBg="1"/>
      <p:bldP spid="1456" grpId="3" animBg="1"/>
      <p:bldP spid="1457" grpId="0" animBg="1"/>
      <p:bldP spid="1457" grpId="1" animBg="1"/>
      <p:bldP spid="1457" grpId="2" animBg="1"/>
      <p:bldP spid="1457" grpId="3" animBg="1"/>
      <p:bldP spid="1458" grpId="0" animBg="1"/>
      <p:bldP spid="1458" grpId="1" animBg="1"/>
      <p:bldP spid="1458" grpId="2" animBg="1"/>
      <p:bldP spid="1458" grpId="3" animBg="1"/>
      <p:bldP spid="1459" grpId="0" animBg="1"/>
      <p:bldP spid="1459" grpId="1" animBg="1"/>
      <p:bldP spid="1459" grpId="2" animBg="1"/>
      <p:bldP spid="1459" grpId="3" animBg="1"/>
      <p:bldP spid="1460" grpId="0" animBg="1"/>
      <p:bldP spid="1460" grpId="1" animBg="1"/>
      <p:bldP spid="1460" grpId="2" animBg="1"/>
      <p:bldP spid="1460" grpId="3" animBg="1"/>
      <p:bldP spid="1461" grpId="0" animBg="1"/>
      <p:bldP spid="1461" grpId="1" animBg="1"/>
      <p:bldP spid="1461" grpId="2" animBg="1"/>
      <p:bldP spid="1461" grpId="3" animBg="1"/>
      <p:bldP spid="1462" grpId="0" animBg="1"/>
      <p:bldP spid="1462" grpId="1" animBg="1"/>
      <p:bldP spid="1462" grpId="2" animBg="1"/>
      <p:bldP spid="1462" grpId="3" animBg="1"/>
      <p:bldP spid="1463" grpId="0" animBg="1"/>
      <p:bldP spid="1463" grpId="1" animBg="1"/>
      <p:bldP spid="1463" grpId="2" animBg="1"/>
      <p:bldP spid="1463" grpId="3" animBg="1"/>
      <p:bldP spid="1464" grpId="0" animBg="1"/>
      <p:bldP spid="1464" grpId="1" animBg="1"/>
      <p:bldP spid="1464" grpId="2" animBg="1"/>
      <p:bldP spid="1464" grpId="3" animBg="1"/>
      <p:bldP spid="1465" grpId="0" animBg="1"/>
      <p:bldP spid="1465" grpId="1" animBg="1"/>
      <p:bldP spid="1465" grpId="2" animBg="1"/>
      <p:bldP spid="1465" grpId="3" animBg="1"/>
      <p:bldP spid="1466" grpId="0" animBg="1"/>
      <p:bldP spid="1466" grpId="1" animBg="1"/>
      <p:bldP spid="1466" grpId="2" animBg="1"/>
      <p:bldP spid="1466" grpId="3" animBg="1"/>
      <p:bldP spid="1467" grpId="0" animBg="1"/>
      <p:bldP spid="1467" grpId="1" animBg="1"/>
      <p:bldP spid="1467" grpId="2" animBg="1"/>
      <p:bldP spid="1467" grpId="3" animBg="1"/>
      <p:bldP spid="1468" grpId="0" animBg="1"/>
      <p:bldP spid="1468" grpId="1" animBg="1"/>
      <p:bldP spid="1468" grpId="2" animBg="1"/>
      <p:bldP spid="1468" grpId="3" animBg="1"/>
      <p:bldP spid="1469" grpId="0" animBg="1"/>
      <p:bldP spid="1469" grpId="1" animBg="1"/>
      <p:bldP spid="1469" grpId="2" animBg="1"/>
      <p:bldP spid="1469" grpId="3" animBg="1"/>
      <p:bldP spid="1470" grpId="0" animBg="1"/>
      <p:bldP spid="1470" grpId="1" animBg="1"/>
      <p:bldP spid="1470" grpId="2" animBg="1"/>
      <p:bldP spid="1470" grpId="3" animBg="1"/>
      <p:bldP spid="1471" grpId="0" animBg="1"/>
      <p:bldP spid="1471" grpId="1" animBg="1"/>
      <p:bldP spid="1471" grpId="2" animBg="1"/>
      <p:bldP spid="1471" grpId="3" animBg="1"/>
      <p:bldP spid="1472" grpId="0" animBg="1"/>
      <p:bldP spid="1472" grpId="1" animBg="1"/>
      <p:bldP spid="1472" grpId="2" animBg="1"/>
      <p:bldP spid="1472" grpId="3" animBg="1"/>
      <p:bldP spid="1473" grpId="0" animBg="1"/>
      <p:bldP spid="1473" grpId="1" animBg="1"/>
      <p:bldP spid="1473" grpId="2" animBg="1"/>
      <p:bldP spid="1473" grpId="3" animBg="1"/>
      <p:bldP spid="1474" grpId="0" animBg="1"/>
      <p:bldP spid="1474" grpId="1" animBg="1"/>
      <p:bldP spid="1474" grpId="2" animBg="1"/>
      <p:bldP spid="1474" grpId="3" animBg="1"/>
      <p:bldP spid="1475" grpId="0" animBg="1"/>
      <p:bldP spid="1475" grpId="1" animBg="1"/>
      <p:bldP spid="1475" grpId="2" animBg="1"/>
      <p:bldP spid="1475" grpId="3" animBg="1"/>
      <p:bldP spid="1476" grpId="0" animBg="1"/>
      <p:bldP spid="1476" grpId="1" animBg="1"/>
      <p:bldP spid="1476" grpId="2" animBg="1"/>
      <p:bldP spid="1476" grpId="3" animBg="1"/>
      <p:bldP spid="1477" grpId="0" animBg="1"/>
      <p:bldP spid="1477" grpId="1" animBg="1"/>
      <p:bldP spid="1477" grpId="2" animBg="1"/>
      <p:bldP spid="1477" grpId="3" animBg="1"/>
      <p:bldP spid="1478" grpId="0" animBg="1"/>
      <p:bldP spid="1478" grpId="1" animBg="1"/>
      <p:bldP spid="1478" grpId="2" animBg="1"/>
      <p:bldP spid="1478" grpId="3" animBg="1"/>
      <p:bldP spid="1479" grpId="0" animBg="1"/>
      <p:bldP spid="1479" grpId="1" animBg="1"/>
      <p:bldP spid="1479" grpId="2" animBg="1"/>
      <p:bldP spid="1479" grpId="3" animBg="1"/>
      <p:bldP spid="1480" grpId="0" animBg="1"/>
      <p:bldP spid="1480" grpId="1" animBg="1"/>
      <p:bldP spid="1480" grpId="2" animBg="1"/>
      <p:bldP spid="1480" grpId="3" animBg="1"/>
      <p:bldP spid="1481" grpId="0" animBg="1"/>
      <p:bldP spid="1481" grpId="1" animBg="1"/>
      <p:bldP spid="1481" grpId="2" animBg="1"/>
      <p:bldP spid="1481" grpId="3" animBg="1"/>
      <p:bldP spid="1482" grpId="0" animBg="1"/>
      <p:bldP spid="1482" grpId="1" animBg="1"/>
      <p:bldP spid="1482" grpId="2" animBg="1"/>
      <p:bldP spid="1482" grpId="3" animBg="1"/>
      <p:bldP spid="1483" grpId="0" animBg="1"/>
      <p:bldP spid="1483" grpId="1" animBg="1"/>
      <p:bldP spid="1483" grpId="2" animBg="1"/>
      <p:bldP spid="1483" grpId="3" animBg="1"/>
      <p:bldP spid="1484" grpId="0" animBg="1"/>
      <p:bldP spid="1484" grpId="1" animBg="1"/>
      <p:bldP spid="1484" grpId="2" animBg="1"/>
      <p:bldP spid="1484" grpId="3" animBg="1"/>
      <p:bldP spid="1485" grpId="0" animBg="1"/>
      <p:bldP spid="1485" grpId="1" animBg="1"/>
      <p:bldP spid="1485" grpId="2" animBg="1"/>
      <p:bldP spid="1485" grpId="3" animBg="1"/>
      <p:bldP spid="1486" grpId="0" animBg="1"/>
      <p:bldP spid="1486" grpId="1" animBg="1"/>
      <p:bldP spid="1486" grpId="2" animBg="1"/>
      <p:bldP spid="1486" grpId="3" animBg="1"/>
      <p:bldP spid="1487" grpId="0" animBg="1"/>
      <p:bldP spid="1487" grpId="1" animBg="1"/>
      <p:bldP spid="1487" grpId="2" animBg="1"/>
      <p:bldP spid="1487" grpId="3" animBg="1"/>
      <p:bldP spid="1488" grpId="0" animBg="1"/>
      <p:bldP spid="1488" grpId="1" animBg="1"/>
      <p:bldP spid="1488" grpId="2" animBg="1"/>
      <p:bldP spid="1488" grpId="3" animBg="1"/>
      <p:bldP spid="1489" grpId="0" animBg="1"/>
      <p:bldP spid="1489" grpId="1" animBg="1"/>
      <p:bldP spid="1489" grpId="2" animBg="1"/>
      <p:bldP spid="1489" grpId="3" animBg="1"/>
      <p:bldP spid="1490" grpId="0" animBg="1"/>
      <p:bldP spid="1490" grpId="1" animBg="1"/>
      <p:bldP spid="1490" grpId="2" animBg="1"/>
      <p:bldP spid="1490" grpId="3" animBg="1"/>
      <p:bldP spid="1491" grpId="0" animBg="1"/>
      <p:bldP spid="1491" grpId="1" animBg="1"/>
      <p:bldP spid="1491" grpId="2" animBg="1"/>
      <p:bldP spid="1491" grpId="3" animBg="1"/>
      <p:bldP spid="1492" grpId="0" animBg="1"/>
      <p:bldP spid="1492" grpId="1" animBg="1"/>
      <p:bldP spid="1492" grpId="2" animBg="1"/>
      <p:bldP spid="1492" grpId="3" animBg="1"/>
      <p:bldP spid="1493" grpId="0" animBg="1"/>
      <p:bldP spid="1493" grpId="1" animBg="1"/>
      <p:bldP spid="1493" grpId="2" animBg="1"/>
      <p:bldP spid="1493" grpId="3" animBg="1"/>
      <p:bldP spid="1494" grpId="0" animBg="1"/>
      <p:bldP spid="1494" grpId="1" animBg="1"/>
      <p:bldP spid="1494" grpId="2" animBg="1"/>
      <p:bldP spid="1494" grpId="3" animBg="1"/>
      <p:bldP spid="1495" grpId="0" animBg="1"/>
      <p:bldP spid="1495" grpId="1" animBg="1"/>
      <p:bldP spid="1495" grpId="2" animBg="1"/>
      <p:bldP spid="1495" grpId="3" animBg="1"/>
      <p:bldP spid="1496" grpId="0" animBg="1"/>
      <p:bldP spid="1496" grpId="1" animBg="1"/>
      <p:bldP spid="1496" grpId="2" animBg="1"/>
      <p:bldP spid="1496" grpId="3" animBg="1"/>
      <p:bldP spid="1497" grpId="0" animBg="1"/>
      <p:bldP spid="1497" grpId="1" animBg="1"/>
      <p:bldP spid="1497" grpId="2" animBg="1"/>
      <p:bldP spid="1497" grpId="3" animBg="1"/>
      <p:bldP spid="1498" grpId="0" animBg="1"/>
      <p:bldP spid="1498" grpId="1" animBg="1"/>
      <p:bldP spid="1498" grpId="2" animBg="1"/>
      <p:bldP spid="1498" grpId="3" animBg="1"/>
      <p:bldP spid="1499" grpId="0" animBg="1"/>
      <p:bldP spid="1499" grpId="1" animBg="1"/>
      <p:bldP spid="1499" grpId="2" animBg="1"/>
      <p:bldP spid="1499" grpId="3" animBg="1"/>
      <p:bldP spid="1500" grpId="0" animBg="1"/>
      <p:bldP spid="1500" grpId="1" animBg="1"/>
      <p:bldP spid="1500" grpId="2" animBg="1"/>
      <p:bldP spid="1500" grpId="3" animBg="1"/>
      <p:bldP spid="1501" grpId="0" animBg="1"/>
      <p:bldP spid="1501" grpId="1" animBg="1"/>
      <p:bldP spid="1501" grpId="2" animBg="1"/>
      <p:bldP spid="1501" grpId="3" animBg="1"/>
      <p:bldP spid="1502" grpId="0" animBg="1"/>
      <p:bldP spid="1502" grpId="1" animBg="1"/>
      <p:bldP spid="1502" grpId="2" animBg="1"/>
      <p:bldP spid="1502" grpId="3" animBg="1"/>
      <p:bldP spid="1503" grpId="0" animBg="1"/>
      <p:bldP spid="1503" grpId="1" animBg="1"/>
      <p:bldP spid="1503" grpId="2" animBg="1"/>
      <p:bldP spid="1503" grpId="3" animBg="1"/>
      <p:bldP spid="1504" grpId="0" animBg="1"/>
      <p:bldP spid="1504" grpId="1" animBg="1"/>
      <p:bldP spid="1504" grpId="2" animBg="1"/>
      <p:bldP spid="1504" grpId="3" animBg="1"/>
      <p:bldP spid="1505" grpId="0" animBg="1"/>
      <p:bldP spid="1505" grpId="1" animBg="1"/>
      <p:bldP spid="1505" grpId="2" animBg="1"/>
      <p:bldP spid="1505" grpId="3" animBg="1"/>
      <p:bldP spid="1506" grpId="0" animBg="1"/>
      <p:bldP spid="1506" grpId="1" animBg="1"/>
      <p:bldP spid="1506" grpId="2" animBg="1"/>
      <p:bldP spid="1506" grpId="3" animBg="1"/>
      <p:bldP spid="1507" grpId="0" animBg="1"/>
      <p:bldP spid="1507" grpId="1" animBg="1"/>
      <p:bldP spid="1507" grpId="2" animBg="1"/>
      <p:bldP spid="1507" grpId="3" animBg="1"/>
      <p:bldP spid="1508" grpId="0" animBg="1"/>
      <p:bldP spid="1508" grpId="1" animBg="1"/>
      <p:bldP spid="1508" grpId="2" animBg="1"/>
      <p:bldP spid="1508" grpId="3" animBg="1"/>
      <p:bldP spid="1509" grpId="0" animBg="1"/>
      <p:bldP spid="1509" grpId="1" animBg="1"/>
      <p:bldP spid="1509" grpId="2" animBg="1"/>
      <p:bldP spid="1509" grpId="3" animBg="1"/>
      <p:bldP spid="1510" grpId="0" animBg="1"/>
      <p:bldP spid="1510" grpId="1" animBg="1"/>
      <p:bldP spid="1510" grpId="2" animBg="1"/>
      <p:bldP spid="1510" grpId="3" animBg="1"/>
      <p:bldP spid="1511" grpId="0" animBg="1"/>
      <p:bldP spid="1511" grpId="1" animBg="1"/>
      <p:bldP spid="1511" grpId="2" animBg="1"/>
      <p:bldP spid="1511" grpId="3" animBg="1"/>
      <p:bldP spid="1512" grpId="0" animBg="1"/>
      <p:bldP spid="1512" grpId="1" animBg="1"/>
      <p:bldP spid="1512" grpId="2" animBg="1"/>
      <p:bldP spid="1512" grpId="3" animBg="1"/>
      <p:bldP spid="1513" grpId="0" animBg="1"/>
      <p:bldP spid="1513" grpId="1" animBg="1"/>
      <p:bldP spid="1513" grpId="2" animBg="1"/>
      <p:bldP spid="1513" grpId="3" animBg="1"/>
      <p:bldP spid="1514" grpId="0" animBg="1"/>
      <p:bldP spid="1514" grpId="1" animBg="1"/>
      <p:bldP spid="1514" grpId="2" animBg="1"/>
      <p:bldP spid="1514" grpId="3" animBg="1"/>
      <p:bldP spid="1515" grpId="0" animBg="1"/>
      <p:bldP spid="1515" grpId="1" animBg="1"/>
      <p:bldP spid="1515" grpId="2" animBg="1"/>
      <p:bldP spid="1515" grpId="3" animBg="1"/>
      <p:bldP spid="1516" grpId="0" animBg="1"/>
      <p:bldP spid="1516" grpId="1" animBg="1"/>
      <p:bldP spid="1516" grpId="2" animBg="1"/>
      <p:bldP spid="1516" grpId="3" animBg="1"/>
      <p:bldP spid="1517" grpId="0" animBg="1"/>
      <p:bldP spid="1517" grpId="1" animBg="1"/>
      <p:bldP spid="1517" grpId="2" animBg="1"/>
      <p:bldP spid="1517" grpId="3" animBg="1"/>
      <p:bldP spid="1518" grpId="0" animBg="1"/>
      <p:bldP spid="1518" grpId="1" animBg="1"/>
      <p:bldP spid="1518" grpId="2" animBg="1"/>
      <p:bldP spid="1518" grpId="3" animBg="1"/>
      <p:bldP spid="1519" grpId="0" animBg="1"/>
      <p:bldP spid="1519" grpId="1" animBg="1"/>
      <p:bldP spid="1519" grpId="2" animBg="1"/>
      <p:bldP spid="1519" grpId="3" animBg="1"/>
      <p:bldP spid="1520" grpId="0" animBg="1"/>
      <p:bldP spid="1520" grpId="1" animBg="1"/>
      <p:bldP spid="1520" grpId="2" animBg="1"/>
      <p:bldP spid="1520" grpId="3" animBg="1"/>
      <p:bldP spid="1521" grpId="0" animBg="1"/>
      <p:bldP spid="1521" grpId="1" animBg="1"/>
      <p:bldP spid="1521" grpId="2" animBg="1"/>
      <p:bldP spid="1521" grpId="3" animBg="1"/>
      <p:bldP spid="1522" grpId="0" animBg="1"/>
      <p:bldP spid="1522" grpId="1" animBg="1"/>
      <p:bldP spid="1522" grpId="2" animBg="1"/>
      <p:bldP spid="1522" grpId="3" animBg="1"/>
      <p:bldP spid="1523" grpId="0" animBg="1"/>
      <p:bldP spid="1523" grpId="1" animBg="1"/>
      <p:bldP spid="1523" grpId="2" animBg="1"/>
      <p:bldP spid="1523" grpId="3" animBg="1"/>
      <p:bldP spid="1524" grpId="0" animBg="1"/>
      <p:bldP spid="1524" grpId="1" animBg="1"/>
      <p:bldP spid="1524" grpId="2" animBg="1"/>
      <p:bldP spid="1524" grpId="3" animBg="1"/>
      <p:bldP spid="1525" grpId="0" animBg="1"/>
      <p:bldP spid="1525" grpId="1" animBg="1"/>
      <p:bldP spid="1525" grpId="2" animBg="1"/>
      <p:bldP spid="1525" grpId="3" animBg="1"/>
      <p:bldP spid="1526" grpId="0" animBg="1"/>
      <p:bldP spid="1526" grpId="1" animBg="1"/>
      <p:bldP spid="1526" grpId="2" animBg="1"/>
      <p:bldP spid="1526" grpId="3" animBg="1"/>
      <p:bldP spid="1527" grpId="0" animBg="1"/>
      <p:bldP spid="1527" grpId="1" animBg="1"/>
      <p:bldP spid="1527" grpId="2" animBg="1"/>
      <p:bldP spid="1527" grpId="3" animBg="1"/>
      <p:bldP spid="1528" grpId="0" animBg="1"/>
      <p:bldP spid="1528" grpId="1" animBg="1"/>
      <p:bldP spid="1528" grpId="2" animBg="1"/>
      <p:bldP spid="1528" grpId="3" animBg="1"/>
      <p:bldP spid="1529" grpId="0" animBg="1"/>
      <p:bldP spid="1529" grpId="1" animBg="1"/>
      <p:bldP spid="1529" grpId="2" animBg="1"/>
      <p:bldP spid="1529" grpId="3" animBg="1"/>
      <p:bldP spid="1530" grpId="0" animBg="1"/>
      <p:bldP spid="1530" grpId="1" animBg="1"/>
      <p:bldP spid="1530" grpId="2" animBg="1"/>
      <p:bldP spid="1530" grpId="3" animBg="1"/>
      <p:bldP spid="1531" grpId="0" animBg="1"/>
      <p:bldP spid="1531" grpId="1" animBg="1"/>
      <p:bldP spid="1531" grpId="2" animBg="1"/>
      <p:bldP spid="1531" grpId="3" animBg="1"/>
      <p:bldP spid="1532" grpId="0" animBg="1"/>
      <p:bldP spid="1532" grpId="1" animBg="1"/>
      <p:bldP spid="1532" grpId="2" animBg="1"/>
      <p:bldP spid="1532" grpId="3" animBg="1"/>
      <p:bldP spid="1533" grpId="0" animBg="1"/>
      <p:bldP spid="1533" grpId="1" animBg="1"/>
      <p:bldP spid="1533" grpId="2" animBg="1"/>
      <p:bldP spid="1533" grpId="3" animBg="1"/>
      <p:bldP spid="1534" grpId="0" animBg="1"/>
      <p:bldP spid="1534" grpId="1" animBg="1"/>
      <p:bldP spid="1534" grpId="2" animBg="1"/>
      <p:bldP spid="1534" grpId="3" animBg="1"/>
      <p:bldP spid="1535" grpId="0" animBg="1"/>
      <p:bldP spid="1535" grpId="1" animBg="1"/>
      <p:bldP spid="1535" grpId="2" animBg="1"/>
      <p:bldP spid="1535" grpId="3" animBg="1"/>
      <p:bldP spid="1536" grpId="0" animBg="1"/>
      <p:bldP spid="1536" grpId="1" animBg="1"/>
      <p:bldP spid="1536" grpId="2" animBg="1"/>
      <p:bldP spid="1536" grpId="3" animBg="1"/>
      <p:bldP spid="1537" grpId="0" animBg="1"/>
      <p:bldP spid="1537" grpId="1" animBg="1"/>
      <p:bldP spid="1537" grpId="2" animBg="1"/>
      <p:bldP spid="1537" grpId="3" animBg="1"/>
      <p:bldP spid="1538" grpId="0" animBg="1"/>
      <p:bldP spid="1538" grpId="1" animBg="1"/>
      <p:bldP spid="1538" grpId="2" animBg="1"/>
      <p:bldP spid="1538" grpId="3" animBg="1"/>
      <p:bldP spid="1539" grpId="0" animBg="1"/>
      <p:bldP spid="1539" grpId="1" animBg="1"/>
      <p:bldP spid="1539" grpId="2" animBg="1"/>
      <p:bldP spid="1539" grpId="3" animBg="1"/>
      <p:bldP spid="1540" grpId="0" animBg="1"/>
      <p:bldP spid="1540" grpId="1" animBg="1"/>
      <p:bldP spid="1540" grpId="2" animBg="1"/>
      <p:bldP spid="1540" grpId="3" animBg="1"/>
      <p:bldP spid="1541" grpId="0" animBg="1"/>
      <p:bldP spid="1541" grpId="1" animBg="1"/>
      <p:bldP spid="1541" grpId="2" animBg="1"/>
      <p:bldP spid="1541" grpId="3" animBg="1"/>
      <p:bldP spid="1542" grpId="0" animBg="1"/>
      <p:bldP spid="1542" grpId="1" animBg="1"/>
      <p:bldP spid="1542" grpId="2" animBg="1"/>
      <p:bldP spid="1542" grpId="3" animBg="1"/>
      <p:bldP spid="1543" grpId="0" animBg="1"/>
      <p:bldP spid="1543" grpId="1" animBg="1"/>
      <p:bldP spid="1543" grpId="2" animBg="1"/>
      <p:bldP spid="1543" grpId="3" animBg="1"/>
      <p:bldP spid="1544" grpId="0" animBg="1"/>
      <p:bldP spid="1544" grpId="1" animBg="1"/>
      <p:bldP spid="1544" grpId="2" animBg="1"/>
      <p:bldP spid="1544" grpId="3" animBg="1"/>
      <p:bldP spid="1545" grpId="0" animBg="1"/>
      <p:bldP spid="1545" grpId="1" animBg="1"/>
      <p:bldP spid="1545" grpId="2" animBg="1"/>
      <p:bldP spid="1545" grpId="3" animBg="1"/>
      <p:bldP spid="1546" grpId="0" animBg="1"/>
      <p:bldP spid="1546" grpId="1" animBg="1"/>
      <p:bldP spid="1546" grpId="2" animBg="1"/>
      <p:bldP spid="1546" grpId="3" animBg="1"/>
      <p:bldP spid="1547" grpId="0" animBg="1"/>
      <p:bldP spid="1547" grpId="1" animBg="1"/>
      <p:bldP spid="1547" grpId="2" animBg="1"/>
      <p:bldP spid="1547" grpId="3" animBg="1"/>
      <p:bldP spid="1548" grpId="0" animBg="1"/>
      <p:bldP spid="1548" grpId="1" animBg="1"/>
      <p:bldP spid="1548" grpId="2" animBg="1"/>
      <p:bldP spid="1548" grpId="3" animBg="1"/>
      <p:bldP spid="1549" grpId="0" animBg="1"/>
      <p:bldP spid="1549" grpId="1" animBg="1"/>
      <p:bldP spid="1549" grpId="2" animBg="1"/>
      <p:bldP spid="1549" grpId="3" animBg="1"/>
      <p:bldP spid="1550" grpId="0" animBg="1"/>
      <p:bldP spid="1550" grpId="1" animBg="1"/>
      <p:bldP spid="1550" grpId="2" animBg="1"/>
      <p:bldP spid="1550" grpId="3" animBg="1"/>
      <p:bldP spid="1551" grpId="0" animBg="1"/>
      <p:bldP spid="1551" grpId="1" animBg="1"/>
      <p:bldP spid="1551" grpId="2" animBg="1"/>
      <p:bldP spid="1551" grpId="3" animBg="1"/>
      <p:bldP spid="1552" grpId="0" animBg="1"/>
      <p:bldP spid="1552" grpId="1" animBg="1"/>
      <p:bldP spid="1552" grpId="2" animBg="1"/>
      <p:bldP spid="1552" grpId="3" animBg="1"/>
      <p:bldP spid="1553" grpId="0" animBg="1"/>
      <p:bldP spid="1553" grpId="1" animBg="1"/>
      <p:bldP spid="1553" grpId="2" animBg="1"/>
      <p:bldP spid="1553" grpId="3" animBg="1"/>
      <p:bldP spid="1554" grpId="0" animBg="1"/>
      <p:bldP spid="1554" grpId="1" animBg="1"/>
      <p:bldP spid="1554" grpId="2" animBg="1"/>
      <p:bldP spid="1554" grpId="3" animBg="1"/>
      <p:bldP spid="1555" grpId="0" animBg="1"/>
      <p:bldP spid="1555" grpId="1" animBg="1"/>
      <p:bldP spid="1555" grpId="2" animBg="1"/>
      <p:bldP spid="1555" grpId="3" animBg="1"/>
      <p:bldP spid="1556" grpId="0" animBg="1"/>
      <p:bldP spid="1556" grpId="1" animBg="1"/>
      <p:bldP spid="1556" grpId="2" animBg="1"/>
      <p:bldP spid="1556" grpId="3" animBg="1"/>
      <p:bldP spid="1557" grpId="0" animBg="1"/>
      <p:bldP spid="1557" grpId="1" animBg="1"/>
      <p:bldP spid="1557" grpId="2" animBg="1"/>
      <p:bldP spid="1557" grpId="3" animBg="1"/>
      <p:bldP spid="1558" grpId="0" animBg="1"/>
      <p:bldP spid="1558" grpId="1" animBg="1"/>
      <p:bldP spid="1558" grpId="2" animBg="1"/>
      <p:bldP spid="1558" grpId="3" animBg="1"/>
      <p:bldP spid="1559" grpId="0" animBg="1"/>
      <p:bldP spid="1559" grpId="1" animBg="1"/>
      <p:bldP spid="1559" grpId="2" animBg="1"/>
      <p:bldP spid="1559" grpId="3" animBg="1"/>
      <p:bldP spid="1560" grpId="0" animBg="1"/>
      <p:bldP spid="1560" grpId="1" animBg="1"/>
      <p:bldP spid="1560" grpId="2" animBg="1"/>
      <p:bldP spid="1560" grpId="3" animBg="1"/>
      <p:bldP spid="1561" grpId="0" animBg="1"/>
      <p:bldP spid="1561" grpId="1" animBg="1"/>
      <p:bldP spid="1561" grpId="2" animBg="1"/>
      <p:bldP spid="1561" grpId="3" animBg="1"/>
      <p:bldP spid="1562" grpId="0" animBg="1"/>
      <p:bldP spid="1562" grpId="1" animBg="1"/>
      <p:bldP spid="1562" grpId="2" animBg="1"/>
      <p:bldP spid="1562" grpId="3" animBg="1"/>
      <p:bldP spid="1563" grpId="0" animBg="1"/>
      <p:bldP spid="1563" grpId="1" animBg="1"/>
      <p:bldP spid="1563" grpId="2" animBg="1"/>
      <p:bldP spid="1563" grpId="3" animBg="1"/>
      <p:bldP spid="1564" grpId="0" animBg="1"/>
      <p:bldP spid="1564" grpId="1" animBg="1"/>
      <p:bldP spid="1564" grpId="2" animBg="1"/>
      <p:bldP spid="1564" grpId="3" animBg="1"/>
      <p:bldP spid="1565" grpId="0" animBg="1"/>
      <p:bldP spid="1565" grpId="1" animBg="1"/>
      <p:bldP spid="1565" grpId="2" animBg="1"/>
      <p:bldP spid="1565" grpId="3" animBg="1"/>
      <p:bldP spid="1566" grpId="0" animBg="1"/>
      <p:bldP spid="1566" grpId="1" animBg="1"/>
      <p:bldP spid="1566" grpId="2" animBg="1"/>
      <p:bldP spid="1566" grpId="3" animBg="1"/>
      <p:bldP spid="1567" grpId="0" animBg="1"/>
      <p:bldP spid="1567" grpId="1" animBg="1"/>
      <p:bldP spid="1567" grpId="2" animBg="1"/>
      <p:bldP spid="1567" grpId="3" animBg="1"/>
      <p:bldP spid="1568" grpId="0" animBg="1"/>
      <p:bldP spid="1568" grpId="1" animBg="1"/>
      <p:bldP spid="1568" grpId="2" animBg="1"/>
      <p:bldP spid="1568" grpId="3" animBg="1"/>
      <p:bldP spid="1569" grpId="0" animBg="1"/>
      <p:bldP spid="1569" grpId="1" animBg="1"/>
      <p:bldP spid="1569" grpId="2" animBg="1"/>
      <p:bldP spid="1569" grpId="3"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Tree>
    <p:extLst>
      <p:ext uri="{BB962C8B-B14F-4D97-AF65-F5344CB8AC3E}">
        <p14:creationId xmlns:p14="http://schemas.microsoft.com/office/powerpoint/2010/main" val="8586798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3731" name="ClientOrEvent"/>
          <p:cNvSpPr>
            <a:spLocks noGrp="1" noChangeArrowheads="1"/>
          </p:cNvSpPr>
          <p:nvPr>
            <p:ph type="subTitle" sz="quarter" idx="1"/>
          </p:nvPr>
        </p:nvSpPr>
        <p:spPr>
          <a:xfrm>
            <a:off x="2160270" y="3056767"/>
            <a:ext cx="7560945" cy="927015"/>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Title"/>
          <p:cNvSpPr>
            <a:spLocks noGrp="1" noChangeArrowheads="1"/>
          </p:cNvSpPr>
          <p:nvPr>
            <p:ph type="ctrTitle"/>
          </p:nvPr>
        </p:nvSpPr>
        <p:spPr>
          <a:xfrm>
            <a:off x="2160270" y="2319656"/>
            <a:ext cx="7562821" cy="718823"/>
          </a:xfrm>
        </p:spPr>
        <p:txBody>
          <a:bodyPr/>
          <a:lstStyle>
            <a:lvl1pPr>
              <a:defRPr sz="4400"/>
            </a:lvl1pPr>
          </a:lstStyle>
          <a:p>
            <a:r>
              <a:rPr lang="en-US" smtClean="0"/>
              <a:t>Click to edit Master title style</a:t>
            </a:r>
            <a:endParaRPr lang="en-GB"/>
          </a:p>
        </p:txBody>
      </p:sp>
      <p:sp>
        <p:nvSpPr>
          <p:cNvPr id="73734" name="SpeakerAndDate"/>
          <p:cNvSpPr>
            <a:spLocks noGrp="1" noChangeArrowheads="1"/>
          </p:cNvSpPr>
          <p:nvPr>
            <p:ph type="dt" sz="quarter" idx="2"/>
          </p:nvPr>
        </p:nvSpPr>
        <p:spPr bwMode="auto">
          <a:xfrm>
            <a:off x="2160275" y="3993628"/>
            <a:ext cx="4933742" cy="31932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a:solidFill>
                <a:srgbClr val="000000"/>
              </a:solidFill>
              <a:latin typeface="Arial"/>
            </a:endParaRPr>
          </a:p>
        </p:txBody>
      </p:sp>
      <p:grpSp>
        <p:nvGrpSpPr>
          <p:cNvPr id="73740" name="Group 12"/>
          <p:cNvGrpSpPr>
            <a:grpSpLocks/>
          </p:cNvGrpSpPr>
          <p:nvPr/>
        </p:nvGrpSpPr>
        <p:grpSpPr bwMode="auto">
          <a:xfrm>
            <a:off x="9" y="2"/>
            <a:ext cx="10805100" cy="1620520"/>
            <a:chOff x="0" y="1280"/>
            <a:chExt cx="5762" cy="1144"/>
          </a:xfrm>
        </p:grpSpPr>
        <p:sp>
          <p:nvSpPr>
            <p:cNvPr id="73741" name="Rectangle 13"/>
            <p:cNvSpPr>
              <a:spLocks noChangeArrowheads="1"/>
            </p:cNvSpPr>
            <p:nvPr/>
          </p:nvSpPr>
          <p:spPr bwMode="auto">
            <a:xfrm>
              <a:off x="0" y="1280"/>
              <a:ext cx="5762" cy="88"/>
            </a:xfrm>
            <a:prstGeom prst="rect">
              <a:avLst/>
            </a:prstGeom>
            <a:solidFill>
              <a:srgbClr val="A1D9D2"/>
            </a:solidFill>
            <a:ln w="9525" algn="ctr">
              <a:noFill/>
              <a:miter lim="800000"/>
              <a:headEnd/>
              <a:tailEnd/>
            </a:ln>
            <a:effectLst/>
          </p:spPr>
          <p:txBody>
            <a:bodyPr anchor="b"/>
            <a:lstStyle/>
            <a:p>
              <a:endParaRPr lang="en-US" sz="2400">
                <a:solidFill>
                  <a:srgbClr val="000000"/>
                </a:solidFill>
                <a:latin typeface="Arial"/>
              </a:endParaRPr>
            </a:p>
          </p:txBody>
        </p:sp>
        <p:sp>
          <p:nvSpPr>
            <p:cNvPr id="73742" name="Rectangle 14"/>
            <p:cNvSpPr>
              <a:spLocks noChangeArrowheads="1"/>
            </p:cNvSpPr>
            <p:nvPr/>
          </p:nvSpPr>
          <p:spPr bwMode="auto">
            <a:xfrm>
              <a:off x="0" y="1544"/>
              <a:ext cx="5762" cy="88"/>
            </a:xfrm>
            <a:prstGeom prst="rect">
              <a:avLst/>
            </a:prstGeom>
            <a:solidFill>
              <a:srgbClr val="9AABA9"/>
            </a:solidFill>
            <a:ln w="9525" algn="ctr">
              <a:noFill/>
              <a:miter lim="800000"/>
              <a:headEnd/>
              <a:tailEnd/>
            </a:ln>
            <a:effectLst/>
          </p:spPr>
          <p:txBody>
            <a:bodyPr anchor="b"/>
            <a:lstStyle/>
            <a:p>
              <a:endParaRPr lang="en-US" sz="2400">
                <a:solidFill>
                  <a:srgbClr val="000000"/>
                </a:solidFill>
                <a:latin typeface="Arial"/>
              </a:endParaRPr>
            </a:p>
          </p:txBody>
        </p:sp>
        <p:grpSp>
          <p:nvGrpSpPr>
            <p:cNvPr id="73743" name="Group 15"/>
            <p:cNvGrpSpPr>
              <a:grpSpLocks/>
            </p:cNvGrpSpPr>
            <p:nvPr/>
          </p:nvGrpSpPr>
          <p:grpSpPr bwMode="auto">
            <a:xfrm>
              <a:off x="0" y="1368"/>
              <a:ext cx="5762" cy="88"/>
              <a:chOff x="0" y="1369"/>
              <a:chExt cx="5762" cy="89"/>
            </a:xfrm>
          </p:grpSpPr>
          <p:sp>
            <p:nvSpPr>
              <p:cNvPr id="73744" name="Rectangle 16"/>
              <p:cNvSpPr>
                <a:spLocks noChangeArrowheads="1"/>
              </p:cNvSpPr>
              <p:nvPr/>
            </p:nvSpPr>
            <p:spPr bwMode="auto">
              <a:xfrm>
                <a:off x="2234" y="1369"/>
                <a:ext cx="2375"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45" name="Rectangle 17"/>
              <p:cNvSpPr>
                <a:spLocks noChangeArrowheads="1"/>
              </p:cNvSpPr>
              <p:nvPr/>
            </p:nvSpPr>
            <p:spPr bwMode="auto">
              <a:xfrm>
                <a:off x="0" y="1369"/>
                <a:ext cx="2233" cy="89"/>
              </a:xfrm>
              <a:prstGeom prst="rect">
                <a:avLst/>
              </a:prstGeom>
              <a:solidFill>
                <a:srgbClr val="FBBE97"/>
              </a:solidFill>
              <a:ln w="9525" algn="ctr">
                <a:noFill/>
                <a:miter lim="800000"/>
                <a:headEnd/>
                <a:tailEnd/>
              </a:ln>
              <a:effectLst/>
            </p:spPr>
            <p:txBody>
              <a:bodyPr anchor="b"/>
              <a:lstStyle/>
              <a:p>
                <a:endParaRPr lang="en-US" sz="2400">
                  <a:solidFill>
                    <a:srgbClr val="000000"/>
                  </a:solidFill>
                  <a:latin typeface="Arial"/>
                </a:endParaRPr>
              </a:p>
            </p:txBody>
          </p:sp>
          <p:sp>
            <p:nvSpPr>
              <p:cNvPr id="73746" name="Rectangle 18"/>
              <p:cNvSpPr>
                <a:spLocks noChangeArrowheads="1"/>
              </p:cNvSpPr>
              <p:nvPr/>
            </p:nvSpPr>
            <p:spPr bwMode="auto">
              <a:xfrm>
                <a:off x="4609" y="1369"/>
                <a:ext cx="1153" cy="89"/>
              </a:xfrm>
              <a:prstGeom prst="rect">
                <a:avLst/>
              </a:prstGeom>
              <a:solidFill>
                <a:srgbClr val="FBBE97"/>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47" name="Group 19"/>
            <p:cNvGrpSpPr>
              <a:grpSpLocks/>
            </p:cNvGrpSpPr>
            <p:nvPr/>
          </p:nvGrpSpPr>
          <p:grpSpPr bwMode="auto">
            <a:xfrm>
              <a:off x="0" y="1632"/>
              <a:ext cx="5762" cy="88"/>
              <a:chOff x="0" y="1634"/>
              <a:chExt cx="5762" cy="89"/>
            </a:xfrm>
          </p:grpSpPr>
          <p:sp>
            <p:nvSpPr>
              <p:cNvPr id="73748" name="Rectangle 20"/>
              <p:cNvSpPr>
                <a:spLocks noChangeArrowheads="1"/>
              </p:cNvSpPr>
              <p:nvPr/>
            </p:nvSpPr>
            <p:spPr bwMode="auto">
              <a:xfrm>
                <a:off x="2234" y="1634"/>
                <a:ext cx="2375" cy="89"/>
              </a:xfrm>
              <a:prstGeom prst="rect">
                <a:avLst/>
              </a:prstGeom>
              <a:solidFill>
                <a:srgbClr val="89D0C8"/>
              </a:solidFill>
              <a:ln w="9525" algn="ctr">
                <a:noFill/>
                <a:miter lim="800000"/>
                <a:headEnd/>
                <a:tailEnd/>
              </a:ln>
              <a:effectLst/>
            </p:spPr>
            <p:txBody>
              <a:bodyPr anchor="b"/>
              <a:lstStyle/>
              <a:p>
                <a:endParaRPr lang="en-US" sz="2400">
                  <a:solidFill>
                    <a:srgbClr val="000000"/>
                  </a:solidFill>
                  <a:latin typeface="Arial"/>
                </a:endParaRPr>
              </a:p>
            </p:txBody>
          </p:sp>
          <p:sp>
            <p:nvSpPr>
              <p:cNvPr id="73749" name="Rectangle 21"/>
              <p:cNvSpPr>
                <a:spLocks noChangeArrowheads="1"/>
              </p:cNvSpPr>
              <p:nvPr/>
            </p:nvSpPr>
            <p:spPr bwMode="auto">
              <a:xfrm>
                <a:off x="0" y="1634"/>
                <a:ext cx="2233"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50" name="Rectangle 22"/>
              <p:cNvSpPr>
                <a:spLocks noChangeArrowheads="1"/>
              </p:cNvSpPr>
              <p:nvPr/>
            </p:nvSpPr>
            <p:spPr bwMode="auto">
              <a:xfrm>
                <a:off x="4609" y="1634"/>
                <a:ext cx="1153" cy="89"/>
              </a:xfrm>
              <a:prstGeom prst="rect">
                <a:avLst/>
              </a:prstGeom>
              <a:solidFill>
                <a:srgbClr val="000000"/>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51" name="Group 23"/>
            <p:cNvGrpSpPr>
              <a:grpSpLocks/>
            </p:cNvGrpSpPr>
            <p:nvPr/>
          </p:nvGrpSpPr>
          <p:grpSpPr bwMode="auto">
            <a:xfrm>
              <a:off x="0" y="1720"/>
              <a:ext cx="5762" cy="88"/>
              <a:chOff x="0" y="1723"/>
              <a:chExt cx="5762" cy="89"/>
            </a:xfrm>
          </p:grpSpPr>
          <p:sp>
            <p:nvSpPr>
              <p:cNvPr id="73752" name="Rectangle 24"/>
              <p:cNvSpPr>
                <a:spLocks noChangeArrowheads="1"/>
              </p:cNvSpPr>
              <p:nvPr/>
            </p:nvSpPr>
            <p:spPr bwMode="auto">
              <a:xfrm>
                <a:off x="0" y="1723"/>
                <a:ext cx="4609" cy="89"/>
              </a:xfrm>
              <a:prstGeom prst="rect">
                <a:avLst/>
              </a:prstGeom>
              <a:solidFill>
                <a:srgbClr val="003478"/>
              </a:solidFill>
              <a:ln w="9525" algn="ctr">
                <a:noFill/>
                <a:miter lim="800000"/>
                <a:headEnd/>
                <a:tailEnd/>
              </a:ln>
              <a:effectLst/>
            </p:spPr>
            <p:txBody>
              <a:bodyPr anchor="b"/>
              <a:lstStyle/>
              <a:p>
                <a:endParaRPr lang="en-US" sz="2400">
                  <a:solidFill>
                    <a:srgbClr val="000000"/>
                  </a:solidFill>
                  <a:latin typeface="Arial"/>
                </a:endParaRPr>
              </a:p>
            </p:txBody>
          </p:sp>
          <p:sp>
            <p:nvSpPr>
              <p:cNvPr id="73753" name="Rectangle 25"/>
              <p:cNvSpPr>
                <a:spLocks noChangeArrowheads="1"/>
              </p:cNvSpPr>
              <p:nvPr/>
            </p:nvSpPr>
            <p:spPr bwMode="auto">
              <a:xfrm>
                <a:off x="4609" y="1723"/>
                <a:ext cx="1153" cy="89"/>
              </a:xfrm>
              <a:prstGeom prst="rect">
                <a:avLst/>
              </a:prstGeom>
              <a:solidFill>
                <a:srgbClr val="766A62"/>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54" name="Group 26"/>
            <p:cNvGrpSpPr>
              <a:grpSpLocks/>
            </p:cNvGrpSpPr>
            <p:nvPr/>
          </p:nvGrpSpPr>
          <p:grpSpPr bwMode="auto">
            <a:xfrm>
              <a:off x="0" y="1808"/>
              <a:ext cx="5762" cy="88"/>
              <a:chOff x="0" y="1812"/>
              <a:chExt cx="5762" cy="89"/>
            </a:xfrm>
          </p:grpSpPr>
          <p:sp>
            <p:nvSpPr>
              <p:cNvPr id="73755" name="Rectangle 27"/>
              <p:cNvSpPr>
                <a:spLocks noChangeArrowheads="1"/>
              </p:cNvSpPr>
              <p:nvPr/>
            </p:nvSpPr>
            <p:spPr bwMode="auto">
              <a:xfrm>
                <a:off x="0" y="1812"/>
                <a:ext cx="2233" cy="89"/>
              </a:xfrm>
              <a:prstGeom prst="rect">
                <a:avLst/>
              </a:prstGeom>
              <a:solidFill>
                <a:srgbClr val="BEBB45"/>
              </a:solidFill>
              <a:ln w="9525" algn="ctr">
                <a:noFill/>
                <a:miter lim="800000"/>
                <a:headEnd/>
                <a:tailEnd/>
              </a:ln>
              <a:effectLst/>
            </p:spPr>
            <p:txBody>
              <a:bodyPr anchor="b"/>
              <a:lstStyle/>
              <a:p>
                <a:endParaRPr lang="en-US" sz="2400">
                  <a:solidFill>
                    <a:srgbClr val="000000"/>
                  </a:solidFill>
                  <a:latin typeface="Arial"/>
                </a:endParaRPr>
              </a:p>
            </p:txBody>
          </p:sp>
          <p:sp>
            <p:nvSpPr>
              <p:cNvPr id="73756" name="Rectangle 28"/>
              <p:cNvSpPr>
                <a:spLocks noChangeArrowheads="1"/>
              </p:cNvSpPr>
              <p:nvPr/>
            </p:nvSpPr>
            <p:spPr bwMode="auto">
              <a:xfrm>
                <a:off x="2234" y="1812"/>
                <a:ext cx="2375"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57" name="Rectangle 29"/>
              <p:cNvSpPr>
                <a:spLocks noChangeArrowheads="1"/>
              </p:cNvSpPr>
              <p:nvPr/>
            </p:nvSpPr>
            <p:spPr bwMode="auto">
              <a:xfrm>
                <a:off x="4609" y="1812"/>
                <a:ext cx="1153" cy="89"/>
              </a:xfrm>
              <a:prstGeom prst="rect">
                <a:avLst/>
              </a:prstGeom>
              <a:solidFill>
                <a:srgbClr val="FFD44F"/>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58" name="Group 30"/>
            <p:cNvGrpSpPr>
              <a:grpSpLocks/>
            </p:cNvGrpSpPr>
            <p:nvPr/>
          </p:nvGrpSpPr>
          <p:grpSpPr bwMode="auto">
            <a:xfrm>
              <a:off x="0" y="1896"/>
              <a:ext cx="5762" cy="88"/>
              <a:chOff x="0" y="1900"/>
              <a:chExt cx="5762" cy="89"/>
            </a:xfrm>
          </p:grpSpPr>
          <p:sp>
            <p:nvSpPr>
              <p:cNvPr id="73759" name="Rectangle 31"/>
              <p:cNvSpPr>
                <a:spLocks noChangeArrowheads="1"/>
              </p:cNvSpPr>
              <p:nvPr/>
            </p:nvSpPr>
            <p:spPr bwMode="auto">
              <a:xfrm>
                <a:off x="0" y="1900"/>
                <a:ext cx="653"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60" name="Rectangle 32"/>
              <p:cNvSpPr>
                <a:spLocks noChangeArrowheads="1"/>
              </p:cNvSpPr>
              <p:nvPr/>
            </p:nvSpPr>
            <p:spPr bwMode="auto">
              <a:xfrm>
                <a:off x="653" y="1900"/>
                <a:ext cx="3956" cy="89"/>
              </a:xfrm>
              <a:prstGeom prst="rect">
                <a:avLst/>
              </a:prstGeom>
              <a:solidFill>
                <a:srgbClr val="9AABA9"/>
              </a:solidFill>
              <a:ln w="9525" algn="ctr">
                <a:noFill/>
                <a:miter lim="800000"/>
                <a:headEnd/>
                <a:tailEnd/>
              </a:ln>
              <a:effectLst/>
            </p:spPr>
            <p:txBody>
              <a:bodyPr anchor="b"/>
              <a:lstStyle/>
              <a:p>
                <a:endParaRPr lang="en-US" sz="2400">
                  <a:solidFill>
                    <a:srgbClr val="000000"/>
                  </a:solidFill>
                  <a:latin typeface="Arial"/>
                </a:endParaRPr>
              </a:p>
            </p:txBody>
          </p:sp>
          <p:sp>
            <p:nvSpPr>
              <p:cNvPr id="73761" name="Rectangle 33"/>
              <p:cNvSpPr>
                <a:spLocks noChangeArrowheads="1"/>
              </p:cNvSpPr>
              <p:nvPr/>
            </p:nvSpPr>
            <p:spPr bwMode="auto">
              <a:xfrm>
                <a:off x="4614" y="1900"/>
                <a:ext cx="1148"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62" name="Group 34"/>
            <p:cNvGrpSpPr>
              <a:grpSpLocks/>
            </p:cNvGrpSpPr>
            <p:nvPr/>
          </p:nvGrpSpPr>
          <p:grpSpPr bwMode="auto">
            <a:xfrm>
              <a:off x="0" y="1984"/>
              <a:ext cx="5762" cy="88"/>
              <a:chOff x="0" y="1989"/>
              <a:chExt cx="5762" cy="89"/>
            </a:xfrm>
          </p:grpSpPr>
          <p:sp>
            <p:nvSpPr>
              <p:cNvPr id="73763" name="Rectangle 35"/>
              <p:cNvSpPr>
                <a:spLocks noChangeArrowheads="1"/>
              </p:cNvSpPr>
              <p:nvPr/>
            </p:nvSpPr>
            <p:spPr bwMode="auto">
              <a:xfrm>
                <a:off x="0" y="1989"/>
                <a:ext cx="4609" cy="89"/>
              </a:xfrm>
              <a:prstGeom prst="rect">
                <a:avLst/>
              </a:prstGeom>
              <a:solidFill>
                <a:srgbClr val="693695"/>
              </a:solidFill>
              <a:ln w="9525" algn="ctr">
                <a:noFill/>
                <a:miter lim="800000"/>
                <a:headEnd/>
                <a:tailEnd/>
              </a:ln>
              <a:effectLst/>
            </p:spPr>
            <p:txBody>
              <a:bodyPr anchor="b"/>
              <a:lstStyle/>
              <a:p>
                <a:endParaRPr lang="en-US" sz="2400">
                  <a:solidFill>
                    <a:srgbClr val="000000"/>
                  </a:solidFill>
                  <a:latin typeface="Arial"/>
                </a:endParaRPr>
              </a:p>
            </p:txBody>
          </p:sp>
          <p:sp>
            <p:nvSpPr>
              <p:cNvPr id="73764" name="Rectangle 36"/>
              <p:cNvSpPr>
                <a:spLocks noChangeArrowheads="1"/>
              </p:cNvSpPr>
              <p:nvPr/>
            </p:nvSpPr>
            <p:spPr bwMode="auto">
              <a:xfrm>
                <a:off x="4609" y="1989"/>
                <a:ext cx="1153" cy="89"/>
              </a:xfrm>
              <a:prstGeom prst="rect">
                <a:avLst/>
              </a:prstGeom>
              <a:solidFill>
                <a:srgbClr val="000000"/>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65" name="Group 37"/>
            <p:cNvGrpSpPr>
              <a:grpSpLocks/>
            </p:cNvGrpSpPr>
            <p:nvPr/>
          </p:nvGrpSpPr>
          <p:grpSpPr bwMode="auto">
            <a:xfrm>
              <a:off x="0" y="2160"/>
              <a:ext cx="5762" cy="88"/>
              <a:chOff x="0" y="2166"/>
              <a:chExt cx="5762" cy="89"/>
            </a:xfrm>
          </p:grpSpPr>
          <p:sp>
            <p:nvSpPr>
              <p:cNvPr id="73766" name="Rectangle 38"/>
              <p:cNvSpPr>
                <a:spLocks noChangeArrowheads="1"/>
              </p:cNvSpPr>
              <p:nvPr/>
            </p:nvSpPr>
            <p:spPr bwMode="auto">
              <a:xfrm>
                <a:off x="0" y="2166"/>
                <a:ext cx="2233" cy="89"/>
              </a:xfrm>
              <a:prstGeom prst="rect">
                <a:avLst/>
              </a:prstGeom>
              <a:solidFill>
                <a:srgbClr val="ACD9F4"/>
              </a:solidFill>
              <a:ln w="9525" algn="ctr">
                <a:noFill/>
                <a:miter lim="800000"/>
                <a:headEnd/>
                <a:tailEnd/>
              </a:ln>
              <a:effectLst/>
            </p:spPr>
            <p:txBody>
              <a:bodyPr anchor="b"/>
              <a:lstStyle/>
              <a:p>
                <a:endParaRPr lang="en-US" sz="2400">
                  <a:solidFill>
                    <a:srgbClr val="000000"/>
                  </a:solidFill>
                  <a:latin typeface="Arial"/>
                </a:endParaRPr>
              </a:p>
            </p:txBody>
          </p:sp>
          <p:sp>
            <p:nvSpPr>
              <p:cNvPr id="73767" name="Rectangle 39"/>
              <p:cNvSpPr>
                <a:spLocks noChangeArrowheads="1"/>
              </p:cNvSpPr>
              <p:nvPr/>
            </p:nvSpPr>
            <p:spPr bwMode="auto">
              <a:xfrm>
                <a:off x="2233" y="2166"/>
                <a:ext cx="2376" cy="89"/>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68" name="Rectangle 40"/>
              <p:cNvSpPr>
                <a:spLocks noChangeArrowheads="1"/>
              </p:cNvSpPr>
              <p:nvPr/>
            </p:nvSpPr>
            <p:spPr bwMode="auto">
              <a:xfrm>
                <a:off x="4609" y="2166"/>
                <a:ext cx="1153" cy="89"/>
              </a:xfrm>
              <a:prstGeom prst="rect">
                <a:avLst/>
              </a:prstGeom>
              <a:solidFill>
                <a:srgbClr val="AFA39A"/>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69" name="Group 41"/>
            <p:cNvGrpSpPr>
              <a:grpSpLocks/>
            </p:cNvGrpSpPr>
            <p:nvPr/>
          </p:nvGrpSpPr>
          <p:grpSpPr bwMode="auto">
            <a:xfrm>
              <a:off x="0" y="2336"/>
              <a:ext cx="5762" cy="88"/>
              <a:chOff x="0" y="2341"/>
              <a:chExt cx="5762" cy="89"/>
            </a:xfrm>
          </p:grpSpPr>
          <p:sp>
            <p:nvSpPr>
              <p:cNvPr id="73770" name="Rectangle 42"/>
              <p:cNvSpPr>
                <a:spLocks noChangeArrowheads="1"/>
              </p:cNvSpPr>
              <p:nvPr/>
            </p:nvSpPr>
            <p:spPr bwMode="auto">
              <a:xfrm>
                <a:off x="3817" y="2341"/>
                <a:ext cx="1945" cy="89"/>
              </a:xfrm>
              <a:prstGeom prst="rect">
                <a:avLst/>
              </a:prstGeom>
              <a:solidFill>
                <a:srgbClr val="9AABA9"/>
              </a:solidFill>
              <a:ln w="9525" algn="ctr">
                <a:noFill/>
                <a:miter lim="800000"/>
                <a:headEnd/>
                <a:tailEnd/>
              </a:ln>
              <a:effectLst/>
            </p:spPr>
            <p:txBody>
              <a:bodyPr anchor="b"/>
              <a:lstStyle/>
              <a:p>
                <a:endParaRPr lang="en-US" sz="2400">
                  <a:solidFill>
                    <a:srgbClr val="000000"/>
                  </a:solidFill>
                  <a:latin typeface="Arial"/>
                </a:endParaRPr>
              </a:p>
            </p:txBody>
          </p:sp>
          <p:sp>
            <p:nvSpPr>
              <p:cNvPr id="73771" name="Rectangle 43"/>
              <p:cNvSpPr>
                <a:spLocks noChangeArrowheads="1"/>
              </p:cNvSpPr>
              <p:nvPr/>
            </p:nvSpPr>
            <p:spPr bwMode="auto">
              <a:xfrm>
                <a:off x="0" y="2341"/>
                <a:ext cx="3817" cy="89"/>
              </a:xfrm>
              <a:prstGeom prst="rect">
                <a:avLst/>
              </a:prstGeom>
              <a:solidFill>
                <a:srgbClr val="988980"/>
              </a:solidFill>
              <a:ln w="28575" algn="ctr">
                <a:noFill/>
                <a:miter lim="800000"/>
                <a:headEnd/>
                <a:tailEnd/>
              </a:ln>
              <a:effectLst/>
            </p:spPr>
            <p:txBody>
              <a:bodyPr wrap="none" anchor="ctr"/>
              <a:lstStyle/>
              <a:p>
                <a:endParaRPr lang="en-US" sz="2400">
                  <a:solidFill>
                    <a:srgbClr val="000000"/>
                  </a:solidFill>
                  <a:latin typeface="Arial"/>
                </a:endParaRPr>
              </a:p>
            </p:txBody>
          </p:sp>
        </p:grpSp>
        <p:grpSp>
          <p:nvGrpSpPr>
            <p:cNvPr id="73772" name="Group 44"/>
            <p:cNvGrpSpPr>
              <a:grpSpLocks/>
            </p:cNvGrpSpPr>
            <p:nvPr/>
          </p:nvGrpSpPr>
          <p:grpSpPr bwMode="auto">
            <a:xfrm>
              <a:off x="0" y="2072"/>
              <a:ext cx="5756" cy="88"/>
              <a:chOff x="0" y="2077"/>
              <a:chExt cx="5756" cy="88"/>
            </a:xfrm>
          </p:grpSpPr>
          <p:sp>
            <p:nvSpPr>
              <p:cNvPr id="73773" name="Rectangle 45"/>
              <p:cNvSpPr>
                <a:spLocks noChangeArrowheads="1"/>
              </p:cNvSpPr>
              <p:nvPr/>
            </p:nvSpPr>
            <p:spPr bwMode="auto">
              <a:xfrm>
                <a:off x="0" y="2077"/>
                <a:ext cx="2233" cy="88"/>
              </a:xfrm>
              <a:prstGeom prst="rect">
                <a:avLst/>
              </a:prstGeom>
              <a:solidFill>
                <a:srgbClr val="000000"/>
              </a:solidFill>
              <a:ln w="9525" algn="ctr">
                <a:noFill/>
                <a:miter lim="800000"/>
                <a:headEnd/>
                <a:tailEnd/>
              </a:ln>
              <a:effectLst/>
            </p:spPr>
            <p:txBody>
              <a:bodyPr anchor="b"/>
              <a:lstStyle/>
              <a:p>
                <a:endParaRPr lang="en-US" sz="2400">
                  <a:solidFill>
                    <a:srgbClr val="000000"/>
                  </a:solidFill>
                  <a:latin typeface="Arial"/>
                </a:endParaRPr>
              </a:p>
            </p:txBody>
          </p:sp>
          <p:sp>
            <p:nvSpPr>
              <p:cNvPr id="73774" name="Rectangle 46"/>
              <p:cNvSpPr>
                <a:spLocks noChangeArrowheads="1"/>
              </p:cNvSpPr>
              <p:nvPr/>
            </p:nvSpPr>
            <p:spPr bwMode="auto">
              <a:xfrm>
                <a:off x="2233" y="2077"/>
                <a:ext cx="1583" cy="88"/>
              </a:xfrm>
              <a:prstGeom prst="rect">
                <a:avLst/>
              </a:prstGeom>
              <a:solidFill>
                <a:srgbClr val="AFA39A"/>
              </a:solidFill>
              <a:ln w="9525" algn="ctr">
                <a:noFill/>
                <a:miter lim="800000"/>
                <a:headEnd/>
                <a:tailEnd/>
              </a:ln>
              <a:effectLst/>
            </p:spPr>
            <p:txBody>
              <a:bodyPr anchor="b"/>
              <a:lstStyle/>
              <a:p>
                <a:endParaRPr lang="en-US" sz="2400">
                  <a:solidFill>
                    <a:srgbClr val="000000"/>
                  </a:solidFill>
                  <a:latin typeface="Arial"/>
                </a:endParaRPr>
              </a:p>
            </p:txBody>
          </p:sp>
          <p:sp>
            <p:nvSpPr>
              <p:cNvPr id="73775" name="Rectangle 47"/>
              <p:cNvSpPr>
                <a:spLocks noChangeArrowheads="1"/>
              </p:cNvSpPr>
              <p:nvPr/>
            </p:nvSpPr>
            <p:spPr bwMode="auto">
              <a:xfrm>
                <a:off x="4608" y="2077"/>
                <a:ext cx="1148" cy="88"/>
              </a:xfrm>
              <a:prstGeom prst="rect">
                <a:avLst/>
              </a:prstGeom>
              <a:solidFill>
                <a:srgbClr val="FFFFFF"/>
              </a:solidFill>
              <a:ln w="9525" algn="ctr">
                <a:noFill/>
                <a:miter lim="800000"/>
                <a:headEnd/>
                <a:tailEnd/>
              </a:ln>
              <a:effectLst/>
            </p:spPr>
            <p:txBody>
              <a:bodyPr anchor="b"/>
              <a:lstStyle/>
              <a:p>
                <a:endParaRPr lang="en-US" sz="2400">
                  <a:solidFill>
                    <a:srgbClr val="000000"/>
                  </a:solidFill>
                  <a:latin typeface="Arial"/>
                </a:endParaRPr>
              </a:p>
            </p:txBody>
          </p:sp>
          <p:sp>
            <p:nvSpPr>
              <p:cNvPr id="73776" name="Rectangle 48"/>
              <p:cNvSpPr>
                <a:spLocks noChangeArrowheads="1"/>
              </p:cNvSpPr>
              <p:nvPr/>
            </p:nvSpPr>
            <p:spPr bwMode="auto">
              <a:xfrm>
                <a:off x="3816" y="2077"/>
                <a:ext cx="792" cy="88"/>
              </a:xfrm>
              <a:prstGeom prst="rect">
                <a:avLst/>
              </a:prstGeom>
              <a:solidFill>
                <a:srgbClr val="90CFF2"/>
              </a:solidFill>
              <a:ln w="9525" algn="ctr">
                <a:noFill/>
                <a:miter lim="800000"/>
                <a:headEnd/>
                <a:tailEnd/>
              </a:ln>
              <a:effectLst/>
            </p:spPr>
            <p:txBody>
              <a:bodyPr anchor="b"/>
              <a:lstStyle/>
              <a:p>
                <a:endParaRPr lang="en-US" sz="2400">
                  <a:solidFill>
                    <a:srgbClr val="000000"/>
                  </a:solidFill>
                  <a:latin typeface="Arial"/>
                </a:endParaRPr>
              </a:p>
            </p:txBody>
          </p:sp>
        </p:grpSp>
        <p:grpSp>
          <p:nvGrpSpPr>
            <p:cNvPr id="73777" name="Group 49"/>
            <p:cNvGrpSpPr>
              <a:grpSpLocks/>
            </p:cNvGrpSpPr>
            <p:nvPr/>
          </p:nvGrpSpPr>
          <p:grpSpPr bwMode="auto">
            <a:xfrm>
              <a:off x="0" y="2248"/>
              <a:ext cx="5762" cy="88"/>
              <a:chOff x="0" y="2255"/>
              <a:chExt cx="5762" cy="89"/>
            </a:xfrm>
          </p:grpSpPr>
          <p:sp>
            <p:nvSpPr>
              <p:cNvPr id="73778" name="Rectangle 50"/>
              <p:cNvSpPr>
                <a:spLocks noChangeArrowheads="1"/>
              </p:cNvSpPr>
              <p:nvPr/>
            </p:nvSpPr>
            <p:spPr bwMode="auto">
              <a:xfrm>
                <a:off x="0" y="2255"/>
                <a:ext cx="3817" cy="89"/>
              </a:xfrm>
              <a:prstGeom prst="rect">
                <a:avLst/>
              </a:prstGeom>
              <a:solidFill>
                <a:srgbClr val="BEBB45"/>
              </a:solidFill>
              <a:ln w="9525" algn="ctr">
                <a:noFill/>
                <a:miter lim="800000"/>
                <a:headEnd/>
                <a:tailEnd/>
              </a:ln>
              <a:effectLst/>
            </p:spPr>
            <p:txBody>
              <a:bodyPr anchor="b"/>
              <a:lstStyle/>
              <a:p>
                <a:endParaRPr lang="en-US" sz="2400">
                  <a:solidFill>
                    <a:srgbClr val="000000"/>
                  </a:solidFill>
                  <a:latin typeface="Arial"/>
                </a:endParaRPr>
              </a:p>
            </p:txBody>
          </p:sp>
          <p:sp>
            <p:nvSpPr>
              <p:cNvPr id="73779" name="Rectangle 51"/>
              <p:cNvSpPr>
                <a:spLocks noChangeArrowheads="1"/>
              </p:cNvSpPr>
              <p:nvPr/>
            </p:nvSpPr>
            <p:spPr bwMode="auto">
              <a:xfrm>
                <a:off x="3817" y="2255"/>
                <a:ext cx="1945" cy="89"/>
              </a:xfrm>
              <a:prstGeom prst="rect">
                <a:avLst/>
              </a:prstGeom>
              <a:solidFill>
                <a:srgbClr val="E2DBD6"/>
              </a:solidFill>
              <a:ln w="28575" algn="ctr">
                <a:noFill/>
                <a:miter lim="800000"/>
                <a:headEnd/>
                <a:tailEnd/>
              </a:ln>
              <a:effectLst/>
            </p:spPr>
            <p:txBody>
              <a:bodyPr wrap="none" anchor="ctr"/>
              <a:lstStyle/>
              <a:p>
                <a:endParaRPr lang="en-US" sz="2400">
                  <a:solidFill>
                    <a:srgbClr val="000000"/>
                  </a:solidFill>
                  <a:latin typeface="Arial"/>
                </a:endParaRPr>
              </a:p>
            </p:txBody>
          </p:sp>
        </p:grpSp>
        <p:grpSp>
          <p:nvGrpSpPr>
            <p:cNvPr id="73780" name="Group 52"/>
            <p:cNvGrpSpPr>
              <a:grpSpLocks/>
            </p:cNvGrpSpPr>
            <p:nvPr/>
          </p:nvGrpSpPr>
          <p:grpSpPr bwMode="auto">
            <a:xfrm>
              <a:off x="0" y="1456"/>
              <a:ext cx="5762" cy="88"/>
              <a:chOff x="0" y="1457"/>
              <a:chExt cx="5762" cy="89"/>
            </a:xfrm>
          </p:grpSpPr>
          <p:sp>
            <p:nvSpPr>
              <p:cNvPr id="73781" name="Rectangle 53"/>
              <p:cNvSpPr>
                <a:spLocks noChangeArrowheads="1"/>
              </p:cNvSpPr>
              <p:nvPr/>
            </p:nvSpPr>
            <p:spPr bwMode="auto">
              <a:xfrm>
                <a:off x="2234" y="1457"/>
                <a:ext cx="2375" cy="89"/>
              </a:xfrm>
              <a:prstGeom prst="rect">
                <a:avLst/>
              </a:prstGeom>
              <a:solidFill>
                <a:srgbClr val="9C83B6"/>
              </a:solidFill>
              <a:ln w="9525" algn="ctr">
                <a:noFill/>
                <a:miter lim="800000"/>
                <a:headEnd/>
                <a:tailEnd/>
              </a:ln>
              <a:effectLst/>
            </p:spPr>
            <p:txBody>
              <a:bodyPr anchor="b"/>
              <a:lstStyle/>
              <a:p>
                <a:endParaRPr lang="en-US" sz="2400">
                  <a:solidFill>
                    <a:srgbClr val="000000"/>
                  </a:solidFill>
                  <a:latin typeface="Arial"/>
                </a:endParaRPr>
              </a:p>
            </p:txBody>
          </p:sp>
          <p:sp>
            <p:nvSpPr>
              <p:cNvPr id="73782" name="Rectangle 54"/>
              <p:cNvSpPr>
                <a:spLocks noChangeArrowheads="1"/>
              </p:cNvSpPr>
              <p:nvPr/>
            </p:nvSpPr>
            <p:spPr bwMode="auto">
              <a:xfrm>
                <a:off x="4609" y="1457"/>
                <a:ext cx="1153" cy="89"/>
              </a:xfrm>
              <a:prstGeom prst="rect">
                <a:avLst/>
              </a:prstGeom>
              <a:solidFill>
                <a:srgbClr val="693695"/>
              </a:solidFill>
              <a:ln w="9525" algn="ctr">
                <a:noFill/>
                <a:miter lim="800000"/>
                <a:headEnd/>
                <a:tailEnd/>
              </a:ln>
              <a:effectLst/>
            </p:spPr>
            <p:txBody>
              <a:bodyPr anchor="b"/>
              <a:lstStyle/>
              <a:p>
                <a:endParaRPr lang="en-US" sz="2400">
                  <a:solidFill>
                    <a:srgbClr val="000000"/>
                  </a:solidFill>
                  <a:latin typeface="Arial"/>
                </a:endParaRPr>
              </a:p>
            </p:txBody>
          </p:sp>
          <p:sp>
            <p:nvSpPr>
              <p:cNvPr id="73783" name="Rectangle 55"/>
              <p:cNvSpPr>
                <a:spLocks noChangeArrowheads="1"/>
              </p:cNvSpPr>
              <p:nvPr/>
            </p:nvSpPr>
            <p:spPr bwMode="auto">
              <a:xfrm>
                <a:off x="0" y="1457"/>
                <a:ext cx="2233" cy="89"/>
              </a:xfrm>
              <a:prstGeom prst="rect">
                <a:avLst/>
              </a:prstGeom>
              <a:solidFill>
                <a:srgbClr val="F26522"/>
              </a:solidFill>
              <a:ln w="9525" algn="ctr">
                <a:noFill/>
                <a:miter lim="800000"/>
                <a:headEnd/>
                <a:tailEnd/>
              </a:ln>
              <a:effectLst/>
            </p:spPr>
            <p:txBody>
              <a:bodyPr anchor="b"/>
              <a:lstStyle/>
              <a:p>
                <a:endParaRPr lang="en-US" sz="2400">
                  <a:solidFill>
                    <a:srgbClr val="000000"/>
                  </a:solidFill>
                  <a:latin typeface="Arial"/>
                </a:endParaRPr>
              </a:p>
            </p:txBody>
          </p:sp>
        </p:grpSp>
      </p:grpSp>
      <p:sp>
        <p:nvSpPr>
          <p:cNvPr id="5" name="Slide Number Placeholder 4"/>
          <p:cNvSpPr>
            <a:spLocks noGrp="1"/>
          </p:cNvSpPr>
          <p:nvPr>
            <p:ph type="sldNum" sz="quarter" idx="11"/>
          </p:nvPr>
        </p:nvSpPr>
        <p:spPr/>
        <p:txBody>
          <a:bodyPr/>
          <a:lstStyle/>
          <a:p>
            <a:fld id="{85F488C0-0199-40CE-A787-9AB62DC83B21}" type="slidenum">
              <a:rPr lang="en-GB" smtClean="0">
                <a:solidFill>
                  <a:srgbClr val="000000"/>
                </a:solidFill>
              </a:rPr>
              <a:pPr/>
              <a:t>‹#›</a:t>
            </a:fld>
            <a:endParaRPr lang="en-GB" dirty="0">
              <a:solidFill>
                <a:srgbClr val="000000"/>
              </a:solidFill>
            </a:endParaRPr>
          </a:p>
        </p:txBody>
      </p:sp>
      <p:pic>
        <p:nvPicPr>
          <p:cNvPr id="51" name="Picture 58" descr="SWIFT_Logo_color"/>
          <p:cNvPicPr>
            <a:picLocks noChangeAspect="1" noChangeArrowheads="1"/>
          </p:cNvPicPr>
          <p:nvPr userDrawn="1"/>
        </p:nvPicPr>
        <p:blipFill>
          <a:blip r:embed="rId2" cstate="print"/>
          <a:srcRect/>
          <a:stretch>
            <a:fillRect/>
          </a:stretch>
        </p:blipFill>
        <p:spPr bwMode="auto">
          <a:xfrm>
            <a:off x="819955" y="2342162"/>
            <a:ext cx="649769" cy="649896"/>
          </a:xfrm>
          <a:prstGeom prst="rect">
            <a:avLst/>
          </a:prstGeom>
          <a:noFill/>
          <a:ln w="9525">
            <a:noFill/>
            <a:miter lim="800000"/>
            <a:headEnd/>
            <a:tailEnd/>
          </a:ln>
        </p:spPr>
      </p:pic>
    </p:spTree>
    <p:extLst>
      <p:ext uri="{BB962C8B-B14F-4D97-AF65-F5344CB8AC3E}">
        <p14:creationId xmlns:p14="http://schemas.microsoft.com/office/powerpoint/2010/main" val="47799207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125" y="167160"/>
            <a:ext cx="9001125" cy="1012825"/>
          </a:xfrm>
        </p:spPr>
        <p:txBody>
          <a:bodyPr/>
          <a:lstStyle/>
          <a:p>
            <a:r>
              <a:rPr lang="en-US" smtClean="0"/>
              <a:t>Click to edit Master title style</a:t>
            </a:r>
            <a:endParaRPr lang="en-US"/>
          </a:p>
        </p:txBody>
      </p:sp>
      <p:sp>
        <p:nvSpPr>
          <p:cNvPr id="3" name="Content Placeholder 2"/>
          <p:cNvSpPr>
            <a:spLocks noGrp="1"/>
          </p:cNvSpPr>
          <p:nvPr>
            <p:ph idx="1"/>
          </p:nvPr>
        </p:nvSpPr>
        <p:spPr>
          <a:xfrm>
            <a:off x="990125" y="1315686"/>
            <a:ext cx="9001125" cy="4153571"/>
          </a:xfrm>
        </p:spPr>
        <p:txBody>
          <a:bodyPr/>
          <a:lstStyle>
            <a:lvl2pPr>
              <a:defRPr sz="1800"/>
            </a:lvl2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fld id="{F17889F7-7963-4A16-ADF8-FEE4D97DC541}" type="slidenum">
              <a:rPr lang="en-GB">
                <a:solidFill>
                  <a:srgbClr val="000000"/>
                </a:solidFill>
              </a:rPr>
              <a:pPr/>
              <a:t>‹#›</a:t>
            </a:fld>
            <a:endParaRPr lang="en-GB">
              <a:solidFill>
                <a:srgbClr val="000000"/>
              </a:solidFill>
            </a:endParaRPr>
          </a:p>
        </p:txBody>
      </p:sp>
      <p:sp>
        <p:nvSpPr>
          <p:cNvPr id="6" name="Text Placeholder 5"/>
          <p:cNvSpPr>
            <a:spLocks noGrp="1"/>
          </p:cNvSpPr>
          <p:nvPr>
            <p:ph type="body" sz="quarter" idx="12" hasCustomPrompt="1"/>
          </p:nvPr>
        </p:nvSpPr>
        <p:spPr>
          <a:xfrm>
            <a:off x="1147706" y="5606378"/>
            <a:ext cx="3572497" cy="270822"/>
          </a:xfrm>
        </p:spPr>
        <p:txBody>
          <a:bodyPr/>
          <a:lstStyle>
            <a:lvl1pPr marL="0" indent="0">
              <a:buNone/>
              <a:defRPr sz="900">
                <a:solidFill>
                  <a:schemeClr val="tx1">
                    <a:lumMod val="50000"/>
                    <a:lumOff val="50000"/>
                  </a:schemeClr>
                </a:solidFill>
              </a:defRPr>
            </a:lvl1pPr>
          </a:lstStyle>
          <a:p>
            <a:pPr lvl="0"/>
            <a:r>
              <a:rPr lang="en-US" dirty="0" smtClean="0"/>
              <a:t>© SWIFT – 2014 - CONFIDENTIAL</a:t>
            </a:r>
            <a:endParaRPr lang="en-GB" dirty="0"/>
          </a:p>
        </p:txBody>
      </p:sp>
    </p:spTree>
    <p:extLst>
      <p:ext uri="{BB962C8B-B14F-4D97-AF65-F5344CB8AC3E}">
        <p14:creationId xmlns:p14="http://schemas.microsoft.com/office/powerpoint/2010/main" val="339293253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3905015"/>
            <a:ext cx="9181148" cy="1206949"/>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575673"/>
            <a:ext cx="9181148" cy="132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lvl1pPr>
              <a:defRPr/>
            </a:lvl1pPr>
          </a:lstStyle>
          <a:p>
            <a:fld id="{0F2E00BC-2038-4A02-8E58-C064EC14C41D}" type="slidenum">
              <a:rPr lang="en-GB">
                <a:solidFill>
                  <a:srgbClr val="000000"/>
                </a:solidFill>
              </a:rPr>
              <a:pPr/>
              <a:t>‹#›</a:t>
            </a:fld>
            <a:endParaRPr lang="en-GB">
              <a:solidFill>
                <a:srgbClr val="000000"/>
              </a:solidFill>
            </a:endParaRPr>
          </a:p>
        </p:txBody>
      </p:sp>
      <p:sp>
        <p:nvSpPr>
          <p:cNvPr id="6" name="Footer Placeholder 5"/>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14535451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7" y="5592196"/>
            <a:ext cx="5678487" cy="228600"/>
          </a:xfrm>
        </p:spPr>
        <p:txBody>
          <a:bodyPr/>
          <a:lstStyle/>
          <a:p>
            <a:r>
              <a:rPr lang="en-US" smtClean="0"/>
              <a:t>20160229 FCC_Roadmap_Clients_Meetings_Asia</a:t>
            </a:r>
            <a:endParaRPr lang="en-GB"/>
          </a:p>
        </p:txBody>
      </p:sp>
      <p:sp>
        <p:nvSpPr>
          <p:cNvPr id="14"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3" y="301625"/>
            <a:ext cx="8064500" cy="4681538"/>
          </a:xfrm>
        </p:spPr>
        <p:txBody>
          <a:bodyPr/>
          <a:lstStyle>
            <a:lvl1pPr marL="342900" indent="-342900">
              <a:buFont typeface="Arial" panose="020B0604020202020204" pitchFamily="34" charset="0"/>
              <a:buChar char="̶"/>
              <a:defRPr sz="2400" b="1" baseline="0"/>
            </a:lvl1pPr>
            <a:lvl2pPr>
              <a:defRPr sz="1800" b="1"/>
            </a:lvl2pPr>
            <a:lvl3pPr>
              <a:defRPr sz="1800" b="1"/>
            </a:lvl3pPr>
            <a:lvl4pPr>
              <a:defRPr sz="1800" b="1"/>
            </a:lvl4pPr>
            <a:lvl5pPr marL="1214673" indent="0">
              <a:buNone/>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 </a:t>
            </a:r>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125" y="167160"/>
            <a:ext cx="9001125" cy="1012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125" y="1315686"/>
            <a:ext cx="4410551" cy="4153571"/>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80700" y="1315686"/>
            <a:ext cx="4410551" cy="4153571"/>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1"/>
          </p:nvPr>
        </p:nvSpPr>
        <p:spPr/>
        <p:txBody>
          <a:bodyPr/>
          <a:lstStyle>
            <a:lvl1pPr>
              <a:defRPr/>
            </a:lvl1pPr>
          </a:lstStyle>
          <a:p>
            <a:fld id="{EF56451C-E0A2-4D88-BE0B-7867EA733F30}" type="slidenum">
              <a:rPr lang="en-GB">
                <a:solidFill>
                  <a:srgbClr val="000000"/>
                </a:solidFill>
              </a:rPr>
              <a:pPr/>
              <a:t>‹#›</a:t>
            </a:fld>
            <a:endParaRPr lang="en-GB">
              <a:solidFill>
                <a:srgbClr val="000000"/>
              </a:solidFill>
            </a:endParaRPr>
          </a:p>
        </p:txBody>
      </p:sp>
      <p:sp>
        <p:nvSpPr>
          <p:cNvPr id="7" name="Footer Placeholder 6"/>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310189286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71" y="103352"/>
            <a:ext cx="9721215" cy="1012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70" y="1188078"/>
            <a:ext cx="4772472" cy="5742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0070" y="1826145"/>
            <a:ext cx="4772472" cy="360232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486940" y="1188078"/>
            <a:ext cx="4774346" cy="574263"/>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40" y="1826145"/>
            <a:ext cx="4774346" cy="360232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1"/>
          </p:nvPr>
        </p:nvSpPr>
        <p:spPr/>
        <p:txBody>
          <a:bodyPr/>
          <a:lstStyle>
            <a:lvl1pPr>
              <a:defRPr/>
            </a:lvl1pPr>
          </a:lstStyle>
          <a:p>
            <a:fld id="{51C62CFF-E97E-47F6-A255-759ED652DDA9}" type="slidenum">
              <a:rPr lang="en-GB">
                <a:solidFill>
                  <a:srgbClr val="000000"/>
                </a:solidFill>
              </a:rPr>
              <a:pPr/>
              <a:t>‹#›</a:t>
            </a:fld>
            <a:endParaRPr lang="en-GB">
              <a:solidFill>
                <a:srgbClr val="000000"/>
              </a:solidFill>
            </a:endParaRPr>
          </a:p>
        </p:txBody>
      </p:sp>
      <p:sp>
        <p:nvSpPr>
          <p:cNvPr id="9" name="Footer Placeholder 8"/>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124243434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125" y="167160"/>
            <a:ext cx="9001125" cy="1012825"/>
          </a:xfrm>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lvl1pPr>
              <a:defRPr/>
            </a:lvl1pPr>
          </a:lstStyle>
          <a:p>
            <a:fld id="{D19D9202-4890-4E58-94BF-D2477459B591}" type="slidenum">
              <a:rPr lang="en-GB">
                <a:solidFill>
                  <a:srgbClr val="000000"/>
                </a:solidFill>
              </a:rPr>
              <a:pPr/>
              <a:t>‹#›</a:t>
            </a:fld>
            <a:endParaRPr lang="en-GB">
              <a:solidFill>
                <a:srgbClr val="000000"/>
              </a:solidFill>
            </a:endParaRPr>
          </a:p>
        </p:txBody>
      </p:sp>
      <p:sp>
        <p:nvSpPr>
          <p:cNvPr id="6" name="Text Placeholder 5"/>
          <p:cNvSpPr>
            <a:spLocks noGrp="1"/>
          </p:cNvSpPr>
          <p:nvPr>
            <p:ph type="body" sz="quarter" idx="13" hasCustomPrompt="1"/>
          </p:nvPr>
        </p:nvSpPr>
        <p:spPr>
          <a:xfrm>
            <a:off x="1061914" y="5654572"/>
            <a:ext cx="8251499" cy="275713"/>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900">
                <a:solidFill>
                  <a:schemeClr val="tx1">
                    <a:lumMod val="50000"/>
                    <a:lumOff val="50000"/>
                  </a:schemeClr>
                </a:solidFill>
              </a:defRPr>
            </a:lvl1pPr>
          </a:lstStyle>
          <a:p>
            <a:pPr lvl="0"/>
            <a:r>
              <a:rPr lang="en-US" dirty="0" smtClean="0"/>
              <a:t>© SWIFT – 2014 - CONFIDENTIAL</a:t>
            </a:r>
            <a:endParaRPr lang="en-GB" dirty="0"/>
          </a:p>
        </p:txBody>
      </p:sp>
    </p:spTree>
    <p:extLst>
      <p:ext uri="{BB962C8B-B14F-4D97-AF65-F5344CB8AC3E}">
        <p14:creationId xmlns:p14="http://schemas.microsoft.com/office/powerpoint/2010/main" val="351488261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93A16CF6-1E94-4A69-A3F5-3411A76B1662}" type="slidenum">
              <a:rPr lang="en-GB">
                <a:solidFill>
                  <a:srgbClr val="000000"/>
                </a:solidFill>
              </a:rPr>
              <a:pPr/>
              <a:t>‹#›</a:t>
            </a:fld>
            <a:endParaRPr lang="en-GB">
              <a:solidFill>
                <a:srgbClr val="000000"/>
              </a:solidFill>
            </a:endParaRPr>
          </a:p>
        </p:txBody>
      </p:sp>
      <p:sp>
        <p:nvSpPr>
          <p:cNvPr id="5" name="Text Placeholder 4"/>
          <p:cNvSpPr>
            <a:spLocks noGrp="1"/>
          </p:cNvSpPr>
          <p:nvPr>
            <p:ph type="body" sz="quarter" idx="12" hasCustomPrompt="1"/>
          </p:nvPr>
        </p:nvSpPr>
        <p:spPr>
          <a:xfrm>
            <a:off x="977590" y="5674646"/>
            <a:ext cx="3997794" cy="235159"/>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900">
                <a:solidFill>
                  <a:schemeClr val="tx1">
                    <a:lumMod val="50000"/>
                    <a:lumOff val="50000"/>
                  </a:schemeClr>
                </a:solidFill>
              </a:defRPr>
            </a:lvl1pPr>
          </a:lstStyle>
          <a:p>
            <a:pPr lvl="0"/>
            <a:r>
              <a:rPr lang="en-US" dirty="0" smtClean="0"/>
              <a:t>© SWIFT – 2014 - CONFIDENTIAL</a:t>
            </a:r>
            <a:endParaRPr lang="en-GB" dirty="0" smtClean="0"/>
          </a:p>
          <a:p>
            <a:pPr lvl="0"/>
            <a:endParaRPr lang="en-GB" dirty="0"/>
          </a:p>
        </p:txBody>
      </p:sp>
    </p:spTree>
    <p:extLst>
      <p:ext uri="{BB962C8B-B14F-4D97-AF65-F5344CB8AC3E}">
        <p14:creationId xmlns:p14="http://schemas.microsoft.com/office/powerpoint/2010/main" val="420018454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0" y="241956"/>
            <a:ext cx="3553570" cy="102970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29" y="241963"/>
            <a:ext cx="6038254" cy="51865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70" y="1271668"/>
            <a:ext cx="3553570" cy="41568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E64EDBA0-F73E-4B00-99E7-B08D0055A149}" type="slidenum">
              <a:rPr lang="en-GB">
                <a:solidFill>
                  <a:srgbClr val="000000"/>
                </a:solidFill>
              </a:rPr>
              <a:pPr/>
              <a:t>‹#›</a:t>
            </a:fld>
            <a:endParaRPr lang="en-GB">
              <a:solidFill>
                <a:srgbClr val="000000"/>
              </a:solidFill>
            </a:endParaRPr>
          </a:p>
        </p:txBody>
      </p:sp>
      <p:sp>
        <p:nvSpPr>
          <p:cNvPr id="7" name="Footer Placeholder 6"/>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42142783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3" y="4253866"/>
            <a:ext cx="6480810" cy="50219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3" y="542988"/>
            <a:ext cx="6480810" cy="3646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117143" y="4756061"/>
            <a:ext cx="6480810" cy="7131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2DAFF1B4-0041-4B41-AC99-3E208969AD5A}" type="slidenum">
              <a:rPr lang="en-GB">
                <a:solidFill>
                  <a:srgbClr val="000000"/>
                </a:solidFill>
              </a:rPr>
              <a:pPr/>
              <a:t>‹#›</a:t>
            </a:fld>
            <a:endParaRPr lang="en-GB">
              <a:solidFill>
                <a:srgbClr val="000000"/>
              </a:solidFill>
            </a:endParaRPr>
          </a:p>
        </p:txBody>
      </p:sp>
      <p:sp>
        <p:nvSpPr>
          <p:cNvPr id="7" name="Footer Placeholder 6"/>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19891206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D2066B30-5966-4269-94BA-8EC2DAD55E89}" type="slidenum">
              <a:rPr lang="en-GB">
                <a:solidFill>
                  <a:srgbClr val="000000"/>
                </a:solidFill>
              </a:rPr>
              <a:pPr/>
              <a:t>‹#›</a:t>
            </a:fld>
            <a:endParaRPr lang="en-GB">
              <a:solidFill>
                <a:srgbClr val="000000"/>
              </a:solidFill>
            </a:endParaRPr>
          </a:p>
        </p:txBody>
      </p:sp>
      <p:sp>
        <p:nvSpPr>
          <p:cNvPr id="6" name="Footer Placeholder 5"/>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21686907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0970" y="472654"/>
            <a:ext cx="2250281" cy="49966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125" y="472654"/>
            <a:ext cx="6570821" cy="49966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A09822E1-22CC-48CA-B4BE-758D536E3A69}" type="slidenum">
              <a:rPr lang="en-GB">
                <a:solidFill>
                  <a:srgbClr val="000000"/>
                </a:solidFill>
              </a:rPr>
              <a:pPr/>
              <a:t>‹#›</a:t>
            </a:fld>
            <a:endParaRPr lang="en-GB">
              <a:solidFill>
                <a:srgbClr val="000000"/>
              </a:solidFill>
            </a:endParaRPr>
          </a:p>
        </p:txBody>
      </p:sp>
      <p:sp>
        <p:nvSpPr>
          <p:cNvPr id="6" name="Footer Placeholder 5"/>
          <p:cNvSpPr>
            <a:spLocks noGrp="1"/>
          </p:cNvSpPr>
          <p:nvPr>
            <p:ph type="ftr" sz="quarter" idx="12"/>
          </p:nvPr>
        </p:nvSpPr>
        <p:spPr>
          <a:xfrm>
            <a:off x="1039171" y="5652203"/>
            <a:ext cx="5698984" cy="237601"/>
          </a:xfrm>
          <a:prstGeom prst="rect">
            <a:avLst/>
          </a:prstGeom>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Tree>
    <p:extLst>
      <p:ext uri="{BB962C8B-B14F-4D97-AF65-F5344CB8AC3E}">
        <p14:creationId xmlns:p14="http://schemas.microsoft.com/office/powerpoint/2010/main" val="312300025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st Objective - Recommendations">
    <p:spTree>
      <p:nvGrpSpPr>
        <p:cNvPr id="1" name=""/>
        <p:cNvGrpSpPr/>
        <p:nvPr/>
      </p:nvGrpSpPr>
      <p:grpSpPr>
        <a:xfrm>
          <a:off x="0" y="0"/>
          <a:ext cx="0" cy="0"/>
          <a:chOff x="0" y="0"/>
          <a:chExt cx="0" cy="0"/>
        </a:xfrm>
      </p:grpSpPr>
      <p:sp>
        <p:nvSpPr>
          <p:cNvPr id="2" name="Title 1"/>
          <p:cNvSpPr>
            <a:spLocks noGrp="1"/>
          </p:cNvSpPr>
          <p:nvPr>
            <p:ph type="title"/>
          </p:nvPr>
        </p:nvSpPr>
        <p:spPr>
          <a:xfrm>
            <a:off x="297113" y="358578"/>
            <a:ext cx="10377252" cy="446650"/>
          </a:xfrm>
          <a:noFill/>
          <a:ln w="12700"/>
        </p:spPr>
        <p:style>
          <a:lnRef idx="2">
            <a:schemeClr val="accent1"/>
          </a:lnRef>
          <a:fillRef idx="1">
            <a:schemeClr val="lt1"/>
          </a:fillRef>
          <a:effectRef idx="0">
            <a:schemeClr val="accent1"/>
          </a:effectRef>
          <a:fontRef idx="none"/>
        </p:style>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sz="half" idx="1"/>
          </p:nvPr>
        </p:nvSpPr>
        <p:spPr>
          <a:xfrm>
            <a:off x="297113" y="869040"/>
            <a:ext cx="10377252" cy="4721724"/>
          </a:xfrm>
          <a:noFill/>
          <a:ln w="12700"/>
        </p:spPr>
        <p:style>
          <a:lnRef idx="2">
            <a:schemeClr val="accent1"/>
          </a:lnRef>
          <a:fillRef idx="1">
            <a:schemeClr val="lt1"/>
          </a:fillRef>
          <a:effectRef idx="0">
            <a:schemeClr val="accent1"/>
          </a:effectRef>
          <a:fontRef idx="none"/>
        </p:style>
        <p:txBody>
          <a:bodyPr/>
          <a:lstStyle>
            <a:lvl1pPr>
              <a:defRPr sz="1400"/>
            </a:lvl1pPr>
            <a:lvl2pPr>
              <a:defRPr sz="1200"/>
            </a:lvl2pPr>
            <a:lvl3pPr>
              <a:defRPr sz="11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1"/>
          </p:nvPr>
        </p:nvSpPr>
        <p:spPr>
          <a:xfrm>
            <a:off x="297118" y="39546"/>
            <a:ext cx="10377547" cy="255229"/>
          </a:xfrm>
          <a:solidFill>
            <a:schemeClr val="accent1"/>
          </a:solidFill>
          <a:ln>
            <a:noFill/>
          </a:ln>
          <a:effectLst/>
        </p:spPr>
        <p:style>
          <a:lnRef idx="1">
            <a:schemeClr val="accent1"/>
          </a:lnRef>
          <a:fillRef idx="3">
            <a:schemeClr val="accent1"/>
          </a:fillRef>
          <a:effectRef idx="2">
            <a:schemeClr val="accent1"/>
          </a:effectRef>
          <a:fontRef idx="none"/>
        </p:style>
        <p:txBody>
          <a:bodyPr/>
          <a:lstStyle>
            <a:lvl1pPr marL="0" indent="0">
              <a:buNone/>
              <a:defRPr sz="1400" b="1">
                <a:solidFill>
                  <a:schemeClr val="bg1"/>
                </a:solidFill>
              </a:defRPr>
            </a:lvl1pPr>
          </a:lstStyle>
          <a:p>
            <a:pPr lvl="0"/>
            <a:r>
              <a:rPr lang="en-US" dirty="0" smtClean="0"/>
              <a:t>Click to edit Master text styles</a:t>
            </a:r>
            <a:endParaRPr lang="en-GB" dirty="0"/>
          </a:p>
        </p:txBody>
      </p:sp>
      <p:sp>
        <p:nvSpPr>
          <p:cNvPr id="5" name="Date Placeholder 4"/>
          <p:cNvSpPr>
            <a:spLocks noGrp="1"/>
          </p:cNvSpPr>
          <p:nvPr>
            <p:ph type="dt" sz="half" idx="12"/>
          </p:nvPr>
        </p:nvSpPr>
        <p:spPr>
          <a:xfrm>
            <a:off x="8632939" y="5659165"/>
            <a:ext cx="935654" cy="223665"/>
          </a:xfrm>
          <a:prstGeom prst="rect">
            <a:avLst/>
          </a:prstGeom>
        </p:spPr>
        <p:txBody>
          <a:bodyPr/>
          <a:lstStyle/>
          <a:p>
            <a:endParaRPr lang="en-GB" sz="2400" dirty="0">
              <a:solidFill>
                <a:srgbClr val="000000"/>
              </a:solidFill>
              <a:latin typeface="Arial"/>
            </a:endParaRPr>
          </a:p>
        </p:txBody>
      </p:sp>
      <p:sp>
        <p:nvSpPr>
          <p:cNvPr id="6" name="Footer Placeholder 5"/>
          <p:cNvSpPr>
            <a:spLocks noGrp="1"/>
          </p:cNvSpPr>
          <p:nvPr>
            <p:ph type="ftr" sz="quarter" idx="13"/>
          </p:nvPr>
        </p:nvSpPr>
        <p:spPr/>
        <p:txBody>
          <a:bodyPr/>
          <a:lstStyle/>
          <a:p>
            <a:r>
              <a:rPr lang="en-US" smtClean="0">
                <a:solidFill>
                  <a:srgbClr val="000000">
                    <a:lumMod val="50000"/>
                    <a:lumOff val="50000"/>
                  </a:srgbClr>
                </a:solidFill>
              </a:rPr>
              <a:t>20160229 FCC_Roadmap_Clients_Meetings_Asia</a:t>
            </a:r>
            <a:endParaRPr lang="en-GB" dirty="0">
              <a:solidFill>
                <a:srgbClr val="000000">
                  <a:lumMod val="50000"/>
                  <a:lumOff val="50000"/>
                </a:srgbClr>
              </a:solidFill>
            </a:endParaRPr>
          </a:p>
        </p:txBody>
      </p:sp>
      <p:sp>
        <p:nvSpPr>
          <p:cNvPr id="7" name="Slide Number Placeholder 6"/>
          <p:cNvSpPr>
            <a:spLocks noGrp="1"/>
          </p:cNvSpPr>
          <p:nvPr>
            <p:ph type="sldNum" sz="quarter" idx="14"/>
          </p:nvPr>
        </p:nvSpPr>
        <p:spPr/>
        <p:txBody>
          <a:bodyPr/>
          <a:lstStyle/>
          <a:p>
            <a:fld id="{85F488C0-0199-40CE-A787-9AB62DC83B21}" type="slidenum">
              <a:rPr lang="en-GB" smtClean="0">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05255887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rtlCol="0" anchor="t" anchorCtr="0" compatLnSpc="1">
            <a:prstTxWarp prst="textNoShape">
              <a:avLst/>
            </a:prstTxWarp>
          </a:bodyPr>
          <a:lstStyle/>
          <a:p>
            <a:pPr defTabSz="1079708"/>
            <a:endParaRPr lang="en-GB" dirty="0">
              <a:solidFill>
                <a:prstClr val="black"/>
              </a:solidFill>
            </a:endParaRPr>
          </a:p>
        </p:txBody>
      </p:sp>
      <p:sp>
        <p:nvSpPr>
          <p:cNvPr id="73730" name="Title"/>
          <p:cNvSpPr>
            <a:spLocks noGrp="1" noChangeArrowheads="1"/>
          </p:cNvSpPr>
          <p:nvPr>
            <p:ph type="ctrTitle" hasCustomPrompt="1"/>
          </p:nvPr>
        </p:nvSpPr>
        <p:spPr>
          <a:xfrm>
            <a:off x="3106836" y="1454299"/>
            <a:ext cx="5894245" cy="2088232"/>
          </a:xfrm>
        </p:spPr>
        <p:txBody>
          <a:bodyPr/>
          <a:lstStyle>
            <a:lvl1pPr>
              <a:defRPr sz="5200">
                <a:solidFill>
                  <a:schemeClr val="bg1"/>
                </a:solidFill>
                <a:latin typeface="+mn-lt"/>
              </a:defRPr>
            </a:lvl1pPr>
          </a:lstStyle>
          <a:p>
            <a:r>
              <a:rPr lang="en-US" dirty="0" smtClean="0"/>
              <a:t>Title of your presentation</a:t>
            </a:r>
            <a:endParaRPr lang="en-GB" dirty="0"/>
          </a:p>
        </p:txBody>
      </p:sp>
      <p:pic>
        <p:nvPicPr>
          <p:cNvPr id="6" name="Picture 2" descr="C:\Users\ndenic\Documents\Design Projects\Logos\SWIFT_Logo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0195" y="1598315"/>
            <a:ext cx="1080121" cy="1080120"/>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2"/>
          <p:cNvSpPr>
            <a:spLocks noGrp="1"/>
          </p:cNvSpPr>
          <p:nvPr>
            <p:ph type="body" idx="11" hasCustomPrompt="1"/>
          </p:nvPr>
        </p:nvSpPr>
        <p:spPr>
          <a:xfrm>
            <a:off x="3096422" y="3686547"/>
            <a:ext cx="5904656" cy="1512168"/>
          </a:xfrm>
          <a:prstGeom prst="rect">
            <a:avLst/>
          </a:prstGeom>
        </p:spPr>
        <p:txBody>
          <a:bodyPr anchor="t" anchorCtr="0"/>
          <a:lstStyle>
            <a:lvl1pPr marL="0" indent="0">
              <a:buFont typeface="Arial" panose="020B0604020202020204" pitchFamily="34" charset="0"/>
              <a:buNone/>
              <a:defRPr sz="2000" b="1" baseline="0">
                <a:solidFill>
                  <a:schemeClr val="bg1"/>
                </a:solidFill>
              </a:defRPr>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Subtitle</a:t>
            </a:r>
          </a:p>
        </p:txBody>
      </p:sp>
    </p:spTree>
    <p:extLst>
      <p:ext uri="{BB962C8B-B14F-4D97-AF65-F5344CB8AC3E}">
        <p14:creationId xmlns:p14="http://schemas.microsoft.com/office/powerpoint/2010/main" val="28174462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0779700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6" name="Text Placeholder 2"/>
          <p:cNvSpPr>
            <a:spLocks noGrp="1"/>
          </p:cNvSpPr>
          <p:nvPr>
            <p:ph type="body" idx="11"/>
          </p:nvPr>
        </p:nvSpPr>
        <p:spPr>
          <a:xfrm>
            <a:off x="2664376" y="518195"/>
            <a:ext cx="7776865" cy="4680520"/>
          </a:xfrm>
          <a:prstGeom prst="rect">
            <a:avLst/>
          </a:prstGeom>
        </p:spPr>
        <p:txBody>
          <a:bodyPr anchor="t" anchorCtr="0"/>
          <a:lstStyle>
            <a:lvl1pPr marL="0" indent="0">
              <a:buFont typeface="Arial" panose="020B0604020202020204" pitchFamily="34" charset="0"/>
              <a:buNone/>
              <a:defRPr sz="1400" b="1"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45252340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Title and 3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3" name="Text Placeholder 2"/>
          <p:cNvSpPr>
            <a:spLocks noGrp="1"/>
          </p:cNvSpPr>
          <p:nvPr>
            <p:ph type="body" idx="11" hasCustomPrompt="1"/>
          </p:nvPr>
        </p:nvSpPr>
        <p:spPr>
          <a:xfrm>
            <a:off x="2664371"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4" name="Text Placeholder 2"/>
          <p:cNvSpPr>
            <a:spLocks noGrp="1"/>
          </p:cNvSpPr>
          <p:nvPr>
            <p:ph type="body" idx="12" hasCustomPrompt="1"/>
          </p:nvPr>
        </p:nvSpPr>
        <p:spPr>
          <a:xfrm>
            <a:off x="5328667"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
        <p:nvSpPr>
          <p:cNvPr id="5" name="Text Placeholder 2"/>
          <p:cNvSpPr>
            <a:spLocks noGrp="1"/>
          </p:cNvSpPr>
          <p:nvPr>
            <p:ph type="body" idx="13" hasCustomPrompt="1"/>
          </p:nvPr>
        </p:nvSpPr>
        <p:spPr>
          <a:xfrm>
            <a:off x="7992963"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3</a:t>
            </a:r>
          </a:p>
        </p:txBody>
      </p:sp>
    </p:spTree>
    <p:extLst>
      <p:ext uri="{BB962C8B-B14F-4D97-AF65-F5344CB8AC3E}">
        <p14:creationId xmlns:p14="http://schemas.microsoft.com/office/powerpoint/2010/main" val="112689075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and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6105"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3" name="Text Placeholder 2"/>
          <p:cNvSpPr>
            <a:spLocks noGrp="1"/>
          </p:cNvSpPr>
          <p:nvPr>
            <p:ph type="body" idx="11" hasCustomPrompt="1"/>
          </p:nvPr>
        </p:nvSpPr>
        <p:spPr>
          <a:xfrm>
            <a:off x="2664371" y="518195"/>
            <a:ext cx="3816424"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4" name="Text Placeholder 2"/>
          <p:cNvSpPr>
            <a:spLocks noGrp="1"/>
          </p:cNvSpPr>
          <p:nvPr>
            <p:ph type="body" idx="14" hasCustomPrompt="1"/>
          </p:nvPr>
        </p:nvSpPr>
        <p:spPr>
          <a:xfrm>
            <a:off x="6696822" y="518195"/>
            <a:ext cx="3816424"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Tree>
    <p:extLst>
      <p:ext uri="{BB962C8B-B14F-4D97-AF65-F5344CB8AC3E}">
        <p14:creationId xmlns:p14="http://schemas.microsoft.com/office/powerpoint/2010/main" val="117667869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Title and chart holder">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518194"/>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7" name="Content Placeholder 3"/>
          <p:cNvSpPr>
            <a:spLocks noGrp="1"/>
          </p:cNvSpPr>
          <p:nvPr>
            <p:ph sz="half" idx="2" hasCustomPrompt="1"/>
          </p:nvPr>
        </p:nvSpPr>
        <p:spPr>
          <a:xfrm>
            <a:off x="2664376" y="518195"/>
            <a:ext cx="7776865" cy="4680520"/>
          </a:xfrm>
          <a:prstGeom prst="rect">
            <a:avLst/>
          </a:prstGeom>
        </p:spPr>
        <p:txBody>
          <a:bodyPr/>
          <a:lstStyle>
            <a:lvl1pPr marL="0" indent="0">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Place image here</a:t>
            </a:r>
            <a:endParaRPr lang="en-US" dirty="0"/>
          </a:p>
        </p:txBody>
      </p:sp>
    </p:spTree>
    <p:extLst>
      <p:ext uri="{BB962C8B-B14F-4D97-AF65-F5344CB8AC3E}">
        <p14:creationId xmlns:p14="http://schemas.microsoft.com/office/powerpoint/2010/main" val="64174606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Map slide">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019"/>
          <a:stretch/>
        </p:blipFill>
        <p:spPr bwMode="auto">
          <a:xfrm>
            <a:off x="2262707" y="518195"/>
            <a:ext cx="8106519" cy="467933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hasCustomPrompt="1"/>
          </p:nvPr>
        </p:nvSpPr>
        <p:spPr>
          <a:xfrm>
            <a:off x="216105"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1766048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8_Blanc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363901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slide - 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1782198"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59" y="237765"/>
            <a:ext cx="1813218"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Tree>
    <p:extLst>
      <p:ext uri="{BB962C8B-B14F-4D97-AF65-F5344CB8AC3E}">
        <p14:creationId xmlns:p14="http://schemas.microsoft.com/office/powerpoint/2010/main" val="42973954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slide - 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p:nvPr>
        </p:nvSpPr>
        <p:spPr>
          <a:xfrm>
            <a:off x="2664376" y="806230"/>
            <a:ext cx="7776865" cy="4320480"/>
          </a:xfrm>
          <a:prstGeom prst="rect">
            <a:avLst/>
          </a:prstGeom>
        </p:spPr>
        <p:txBody>
          <a:bodyPr anchor="t" anchorCtr="0"/>
          <a:lstStyle>
            <a:lvl1pPr marL="0" indent="0">
              <a:buFont typeface="Arial" panose="020B0604020202020204" pitchFamily="34" charset="0"/>
              <a:buNone/>
              <a:defRPr sz="1400" b="1"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422583670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slide - title and 3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hasCustomPrompt="1"/>
          </p:nvPr>
        </p:nvSpPr>
        <p:spPr>
          <a:xfrm>
            <a:off x="2664371"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7" name="Text Placeholder 2"/>
          <p:cNvSpPr>
            <a:spLocks noGrp="1"/>
          </p:cNvSpPr>
          <p:nvPr>
            <p:ph type="body" idx="12" hasCustomPrompt="1"/>
          </p:nvPr>
        </p:nvSpPr>
        <p:spPr>
          <a:xfrm>
            <a:off x="5328667"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
        <p:nvSpPr>
          <p:cNvPr id="8" name="Text Placeholder 2"/>
          <p:cNvSpPr>
            <a:spLocks noGrp="1"/>
          </p:cNvSpPr>
          <p:nvPr>
            <p:ph type="body" idx="13" hasCustomPrompt="1"/>
          </p:nvPr>
        </p:nvSpPr>
        <p:spPr>
          <a:xfrm>
            <a:off x="7992963"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3</a:t>
            </a:r>
          </a:p>
        </p:txBody>
      </p:sp>
    </p:spTree>
    <p:extLst>
      <p:ext uri="{BB962C8B-B14F-4D97-AF65-F5344CB8AC3E}">
        <p14:creationId xmlns:p14="http://schemas.microsoft.com/office/powerpoint/2010/main" val="1742273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slide - title and 2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hasCustomPrompt="1"/>
          </p:nvPr>
        </p:nvSpPr>
        <p:spPr>
          <a:xfrm>
            <a:off x="2664371" y="806230"/>
            <a:ext cx="3816424"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13" name="Text Placeholder 2"/>
          <p:cNvSpPr>
            <a:spLocks noGrp="1"/>
          </p:cNvSpPr>
          <p:nvPr>
            <p:ph type="body" idx="14" hasCustomPrompt="1"/>
          </p:nvPr>
        </p:nvSpPr>
        <p:spPr>
          <a:xfrm>
            <a:off x="6696822" y="806230"/>
            <a:ext cx="3816424"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Tree>
    <p:extLst>
      <p:ext uri="{BB962C8B-B14F-4D97-AF65-F5344CB8AC3E}">
        <p14:creationId xmlns:p14="http://schemas.microsoft.com/office/powerpoint/2010/main" val="183875466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slide - title and chart holder">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7" name="Content Placeholder 3"/>
          <p:cNvSpPr>
            <a:spLocks noGrp="1"/>
          </p:cNvSpPr>
          <p:nvPr>
            <p:ph sz="half" idx="2" hasCustomPrompt="1"/>
          </p:nvPr>
        </p:nvSpPr>
        <p:spPr>
          <a:xfrm>
            <a:off x="2664376" y="806230"/>
            <a:ext cx="7776865" cy="4320480"/>
          </a:xfrm>
          <a:prstGeom prst="rect">
            <a:avLst/>
          </a:prstGeom>
        </p:spPr>
        <p:txBody>
          <a:bodyPr/>
          <a:lstStyle>
            <a:lvl1pPr marL="0" indent="0">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Place image here</a:t>
            </a:r>
            <a:endParaRPr lang="en-US" dirty="0"/>
          </a:p>
        </p:txBody>
      </p:sp>
    </p:spTree>
    <p:extLst>
      <p:ext uri="{BB962C8B-B14F-4D97-AF65-F5344CB8AC3E}">
        <p14:creationId xmlns:p14="http://schemas.microsoft.com/office/powerpoint/2010/main" val="294455427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7" name="Rectangle 6"/>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solidFill>
                <a:prstClr val="black"/>
              </a:solidFill>
            </a:endParaRPr>
          </a:p>
        </p:txBody>
      </p:sp>
    </p:spTree>
    <p:extLst>
      <p:ext uri="{BB962C8B-B14F-4D97-AF65-F5344CB8AC3E}">
        <p14:creationId xmlns:p14="http://schemas.microsoft.com/office/powerpoint/2010/main" val="369855649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5"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1" y="237765"/>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Tree>
    <p:extLst>
      <p:ext uri="{BB962C8B-B14F-4D97-AF65-F5344CB8AC3E}">
        <p14:creationId xmlns:p14="http://schemas.microsoft.com/office/powerpoint/2010/main" val="3094386919"/>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Sub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990125" y="222857"/>
            <a:ext cx="9001125" cy="90255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p:nvPr>
        </p:nvSpPr>
        <p:spPr>
          <a:xfrm>
            <a:off x="989852" y="1067459"/>
            <a:ext cx="9016401" cy="359686"/>
          </a:xfrm>
        </p:spPr>
        <p:txBody>
          <a:bodyPr/>
          <a:lstStyle>
            <a:lvl1pPr marL="0" indent="0">
              <a:buNone/>
              <a:defRPr i="1">
                <a:latin typeface="+mj-lt"/>
              </a:defRPr>
            </a:lvl1pPr>
          </a:lstStyle>
          <a:p>
            <a:pPr lvl="0"/>
            <a:r>
              <a:rPr lang="en-US" dirty="0" smtClean="0"/>
              <a:t>Click to edit Master text styles</a:t>
            </a:r>
          </a:p>
        </p:txBody>
      </p:sp>
      <p:sp>
        <p:nvSpPr>
          <p:cNvPr id="5" name="Footer Placeholder 3"/>
          <p:cNvSpPr>
            <a:spLocks noGrp="1"/>
          </p:cNvSpPr>
          <p:nvPr>
            <p:ph type="ftr" sz="quarter" idx="13"/>
          </p:nvPr>
        </p:nvSpPr>
        <p:spPr>
          <a:xfrm>
            <a:off x="990124" y="5674633"/>
            <a:ext cx="6707714" cy="202565"/>
          </a:xfrm>
          <a:prstGeom prst="rect">
            <a:avLst/>
          </a:prstGeom>
        </p:spPr>
        <p:txBody>
          <a:bodyPr/>
          <a:lstStyle>
            <a:lvl1pPr>
              <a:defRPr/>
            </a:lvl1pPr>
          </a:lstStyle>
          <a:p>
            <a:pPr>
              <a:defRPr/>
            </a:pPr>
            <a:endParaRPr lang="en-GB" dirty="0">
              <a:solidFill>
                <a:prstClr val="black"/>
              </a:solidFill>
            </a:endParaRPr>
          </a:p>
        </p:txBody>
      </p:sp>
      <p:sp>
        <p:nvSpPr>
          <p:cNvPr id="6" name="Slide Number Placeholder 4"/>
          <p:cNvSpPr>
            <a:spLocks noGrp="1"/>
          </p:cNvSpPr>
          <p:nvPr>
            <p:ph type="sldNum" sz="quarter" idx="14"/>
          </p:nvPr>
        </p:nvSpPr>
        <p:spPr>
          <a:xfrm>
            <a:off x="9631207" y="5694333"/>
            <a:ext cx="900113" cy="182871"/>
          </a:xfrm>
          <a:prstGeom prst="rect">
            <a:avLst/>
          </a:prstGeom>
        </p:spPr>
        <p:txBody>
          <a:bodyPr/>
          <a:lstStyle>
            <a:lvl1pPr>
              <a:defRPr/>
            </a:lvl1pPr>
          </a:lstStyle>
          <a:p>
            <a:pPr>
              <a:defRPr/>
            </a:pPr>
            <a:fld id="{F26FAD63-6B54-4DE6-B021-7F76E825BD11}"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960929316"/>
      </p:ext>
    </p:extLst>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a:xfrm>
            <a:off x="9631207" y="5674633"/>
            <a:ext cx="900113" cy="202565"/>
          </a:xfrm>
          <a:prstGeom prst="rect">
            <a:avLst/>
          </a:prstGeom>
          <a:ln/>
        </p:spPr>
        <p:txBody>
          <a:bodyPr/>
          <a:lstStyle>
            <a:lvl1pPr>
              <a:defRPr/>
            </a:lvl1pPr>
          </a:lstStyle>
          <a:p>
            <a:pPr>
              <a:defRPr/>
            </a:pPr>
            <a:fld id="{E5EB49BB-737B-437C-B421-C138633F5006}" type="slidenum">
              <a:rPr lang="en-GB">
                <a:solidFill>
                  <a:prstClr val="black"/>
                </a:solidFill>
              </a:rPr>
              <a:pPr>
                <a:defRPr/>
              </a:pPr>
              <a:t>‹#›</a:t>
            </a:fld>
            <a:endParaRPr lang="en-GB">
              <a:solidFill>
                <a:prstClr val="black"/>
              </a:solidFill>
            </a:endParaRPr>
          </a:p>
        </p:txBody>
      </p:sp>
      <p:sp>
        <p:nvSpPr>
          <p:cNvPr id="3" name="Footer Placeholder 3"/>
          <p:cNvSpPr>
            <a:spLocks noGrp="1"/>
          </p:cNvSpPr>
          <p:nvPr userDrawn="1">
            <p:ph type="ftr" sz="quarter" idx="11"/>
          </p:nvPr>
        </p:nvSpPr>
        <p:spPr>
          <a:xfrm>
            <a:off x="990124" y="5674633"/>
            <a:ext cx="6707714" cy="202565"/>
          </a:xfrm>
          <a:prstGeom prst="rect">
            <a:avLst/>
          </a:prstGeom>
        </p:spPr>
        <p:txBody>
          <a:bodyPr/>
          <a:lstStyle>
            <a:lvl1pPr>
              <a:defRPr/>
            </a:lvl1pPr>
          </a:lstStyle>
          <a:p>
            <a:pPr>
              <a:defRPr/>
            </a:pPr>
            <a:r>
              <a:rPr lang="en-GB">
                <a:solidFill>
                  <a:prstClr val="black"/>
                </a:solidFill>
              </a:rPr>
              <a:t>ANZ High Level Proposal– 15 April 2009</a:t>
            </a:r>
          </a:p>
        </p:txBody>
      </p:sp>
    </p:spTree>
    <p:extLst>
      <p:ext uri="{BB962C8B-B14F-4D97-AF65-F5344CB8AC3E}">
        <p14:creationId xmlns:p14="http://schemas.microsoft.com/office/powerpoint/2010/main" val="37623369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Title and insert content zon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658307" y="5592196"/>
            <a:ext cx="5678487" cy="228600"/>
          </a:xfrm>
          <a:prstGeom prst="rect">
            <a:avLst/>
          </a:prstGeom>
        </p:spPr>
        <p:txBody>
          <a:bodyPr lIns="108018" tIns="54009" rIns="108018" bIns="54009"/>
          <a:lstStyle/>
          <a:p>
            <a:r>
              <a:rPr lang="en-GB" smtClean="0">
                <a:solidFill>
                  <a:prstClr val="black"/>
                </a:solidFill>
              </a:rPr>
              <a:t>Corporates Onboarding with MyStandards</a:t>
            </a:r>
            <a:endParaRPr lang="en-GB">
              <a:solidFill>
                <a:prstClr val="black"/>
              </a:solidFill>
            </a:endParaRPr>
          </a:p>
        </p:txBody>
      </p:sp>
      <p:sp>
        <p:nvSpPr>
          <p:cNvPr id="5" name="Slide Number Placeholder 4"/>
          <p:cNvSpPr>
            <a:spLocks noGrp="1"/>
          </p:cNvSpPr>
          <p:nvPr>
            <p:ph type="sldNum" sz="quarter" idx="11"/>
          </p:nvPr>
        </p:nvSpPr>
        <p:spPr>
          <a:xfrm>
            <a:off x="9823254" y="5592196"/>
            <a:ext cx="762000" cy="228600"/>
          </a:xfrm>
          <a:prstGeom prst="rect">
            <a:avLst/>
          </a:prstGeom>
        </p:spPr>
        <p:txBody>
          <a:bodyPr lIns="108018" tIns="54009" rIns="108018" bIns="54009"/>
          <a:lstStyle>
            <a:lvl1pPr algn="r">
              <a:defRPr/>
            </a:lvl1pPr>
          </a:lstStyle>
          <a:p>
            <a:fld id="{3BE6FACD-5728-4D47-ACEC-2B92F3C8389F}" type="slidenum">
              <a:rPr lang="en-GB" smtClean="0">
                <a:solidFill>
                  <a:prstClr val="black"/>
                </a:solidFill>
              </a:rPr>
              <a:pPr/>
              <a:t>‹#›</a:t>
            </a:fld>
            <a:endParaRPr lang="en-GB">
              <a:solidFill>
                <a:prstClr val="black"/>
              </a:solidFill>
            </a:endParaRPr>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27526" tIns="63763" rIns="127526" bIns="63763"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43" y="1022259"/>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271658615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307" y="5592196"/>
            <a:ext cx="5678487" cy="228600"/>
          </a:xfrm>
          <a:prstGeom prst="rect">
            <a:avLst/>
          </a:prstGeom>
        </p:spPr>
        <p:txBody>
          <a:bodyPr lIns="108018" tIns="54009" rIns="108018" bIns="54009"/>
          <a:lstStyle/>
          <a:p>
            <a:r>
              <a:rPr lang="en-GB" smtClean="0">
                <a:solidFill>
                  <a:prstClr val="black"/>
                </a:solidFill>
              </a:rPr>
              <a:t>Corporates Onboarding with MyStandards</a:t>
            </a:r>
            <a:endParaRPr lang="en-GB">
              <a:solidFill>
                <a:prstClr val="black"/>
              </a:solidFill>
            </a:endParaRPr>
          </a:p>
        </p:txBody>
      </p:sp>
      <p:sp>
        <p:nvSpPr>
          <p:cNvPr id="14" name="Slide Number Placeholder 4"/>
          <p:cNvSpPr>
            <a:spLocks noGrp="1"/>
          </p:cNvSpPr>
          <p:nvPr>
            <p:ph type="sldNum" sz="quarter" idx="11"/>
          </p:nvPr>
        </p:nvSpPr>
        <p:spPr>
          <a:xfrm>
            <a:off x="9823254" y="5592196"/>
            <a:ext cx="762000" cy="228600"/>
          </a:xfrm>
          <a:prstGeom prst="rect">
            <a:avLst/>
          </a:prstGeom>
        </p:spPr>
        <p:txBody>
          <a:bodyPr lIns="108018" tIns="54009" rIns="108018" bIns="54009"/>
          <a:lstStyle>
            <a:lvl1pPr algn="r">
              <a:defRPr/>
            </a:lvl1pPr>
          </a:lstStyle>
          <a:p>
            <a:fld id="{3BE6FACD-5728-4D47-ACEC-2B92F3C8389F}" type="slidenum">
              <a:rPr lang="en-GB" smtClean="0">
                <a:solidFill>
                  <a:prstClr val="black"/>
                </a:solidFill>
              </a:rPr>
              <a:pPr/>
              <a:t>‹#›</a:t>
            </a:fld>
            <a:endParaRPr lang="en-GB">
              <a:solidFill>
                <a:prstClr val="black"/>
              </a:solidFill>
            </a:endParaRPr>
          </a:p>
        </p:txBody>
      </p:sp>
      <p:sp>
        <p:nvSpPr>
          <p:cNvPr id="5" name="Text Placeholder 4"/>
          <p:cNvSpPr>
            <a:spLocks noGrp="1"/>
          </p:cNvSpPr>
          <p:nvPr>
            <p:ph type="body" sz="quarter" idx="12" hasCustomPrompt="1"/>
          </p:nvPr>
        </p:nvSpPr>
        <p:spPr>
          <a:xfrm>
            <a:off x="658292" y="517526"/>
            <a:ext cx="8064500" cy="3961110"/>
          </a:xfrm>
        </p:spPr>
        <p:txBody>
          <a:bodyPr/>
          <a:lstStyle>
            <a:lvl1pPr>
              <a:defRPr sz="4300" b="0">
                <a:latin typeface="+mj-lt"/>
              </a:defRPr>
            </a:lvl1pPr>
            <a:lvl2pPr>
              <a:defRPr sz="4700" b="1"/>
            </a:lvl2pPr>
            <a:lvl3pPr>
              <a:defRPr sz="4700" b="1"/>
            </a:lvl3pPr>
            <a:lvl4pPr>
              <a:defRPr sz="4700" b="1"/>
            </a:lvl4pPr>
            <a:lvl5pPr>
              <a:defRPr sz="43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337506" indent="-337506">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2039587185"/>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990124" y="5674633"/>
            <a:ext cx="6707714" cy="202565"/>
          </a:xfrm>
          <a:prstGeom prst="rect">
            <a:avLst/>
          </a:prstGeom>
        </p:spPr>
        <p:txBody>
          <a:bodyPr/>
          <a:lstStyle>
            <a:lvl1pPr>
              <a:defRPr/>
            </a:lvl1pPr>
          </a:lstStyle>
          <a:p>
            <a:r>
              <a:rPr lang="en-GB" smtClean="0">
                <a:solidFill>
                  <a:srgbClr val="FFFFFF">
                    <a:lumMod val="75000"/>
                  </a:srgbClr>
                </a:solidFill>
              </a:rPr>
              <a:t>SWIFT for Corporates</a:t>
            </a:r>
            <a:endParaRPr lang="en-GB">
              <a:solidFill>
                <a:srgbClr val="FFFFFF">
                  <a:lumMod val="75000"/>
                </a:srgbClr>
              </a:solidFill>
            </a:endParaRPr>
          </a:p>
        </p:txBody>
      </p:sp>
      <p:sp>
        <p:nvSpPr>
          <p:cNvPr id="5" name="Slide Number Placeholder 4"/>
          <p:cNvSpPr>
            <a:spLocks noGrp="1"/>
          </p:cNvSpPr>
          <p:nvPr>
            <p:ph type="sldNum" sz="quarter" idx="11"/>
          </p:nvPr>
        </p:nvSpPr>
        <p:spPr>
          <a:xfrm>
            <a:off x="9631207" y="5693923"/>
            <a:ext cx="900113" cy="183279"/>
          </a:xfrm>
          <a:prstGeom prst="rect">
            <a:avLst/>
          </a:prstGeom>
        </p:spPr>
        <p:txBody>
          <a:bodyPr/>
          <a:lstStyle>
            <a:lvl1pPr>
              <a:defRPr/>
            </a:lvl1pPr>
          </a:lstStyle>
          <a:p>
            <a:fld id="{EEEFE8C8-7821-48BE-8C10-DCE2957B5CAA}" type="slidenum">
              <a:rPr lang="en-GB">
                <a:solidFill>
                  <a:srgbClr val="FFFFFF">
                    <a:lumMod val="75000"/>
                  </a:srgbClr>
                </a:solidFill>
              </a:rPr>
              <a:pPr/>
              <a:t>‹#›</a:t>
            </a:fld>
            <a:endParaRPr lang="en-GB">
              <a:solidFill>
                <a:srgbClr val="FFFFFF">
                  <a:lumMod val="75000"/>
                </a:srgbClr>
              </a:solidFill>
            </a:endParaRPr>
          </a:p>
        </p:txBody>
      </p:sp>
    </p:spTree>
    <p:extLst>
      <p:ext uri="{BB962C8B-B14F-4D97-AF65-F5344CB8AC3E}">
        <p14:creationId xmlns:p14="http://schemas.microsoft.com/office/powerpoint/2010/main" val="128292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658297" y="5592196"/>
            <a:ext cx="5678487" cy="228600"/>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1"/>
          </p:nvPr>
        </p:nvSpPr>
        <p:spPr>
          <a:xfrm>
            <a:off x="9823254" y="5592196"/>
            <a:ext cx="762000" cy="228600"/>
          </a:xfrm>
          <a:prstGeom prst="rect">
            <a:avLst/>
          </a:prstGeom>
        </p:spPr>
        <p:txBody>
          <a:bodyPr/>
          <a:lstStyle>
            <a:lvl1pPr algn="r">
              <a:defRPr/>
            </a:lvl1pPr>
          </a:lstStyle>
          <a:p>
            <a:fld id="{F17889F7-7963-4A16-ADF8-FEE4D97DC541}" type="slidenum">
              <a:rPr lang="en-GB" smtClean="0">
                <a:solidFill>
                  <a:prstClr val="black"/>
                </a:solidFill>
              </a:rPr>
              <a:pPr/>
              <a:t>‹#›</a:t>
            </a:fld>
            <a:endParaRPr lang="en-GB">
              <a:solidFill>
                <a:prstClr val="black"/>
              </a:solidFill>
            </a:endParaRPr>
          </a:p>
        </p:txBody>
      </p:sp>
      <p:sp>
        <p:nvSpPr>
          <p:cNvPr id="10" name="Text Placeholder 2"/>
          <p:cNvSpPr>
            <a:spLocks noGrp="1"/>
          </p:cNvSpPr>
          <p:nvPr>
            <p:ph type="body" idx="12" hasCustomPrompt="1"/>
          </p:nvPr>
        </p:nvSpPr>
        <p:spPr>
          <a:xfrm>
            <a:off x="287338" y="1022255"/>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60" y="1022255"/>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4275190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Tree>
    <p:extLst>
      <p:ext uri="{BB962C8B-B14F-4D97-AF65-F5344CB8AC3E}">
        <p14:creationId xmlns:p14="http://schemas.microsoft.com/office/powerpoint/2010/main" val="12805862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rtlCol="0" anchor="t" anchorCtr="0" compatLnSpc="1">
            <a:prstTxWarp prst="textNoShape">
              <a:avLst/>
            </a:prstTxWarp>
          </a:bodyPr>
          <a:lstStyle/>
          <a:p>
            <a:pPr defTabSz="1079708"/>
            <a:endParaRPr lang="en-GB">
              <a:solidFill>
                <a:prstClr val="black"/>
              </a:solidFill>
            </a:endParaRPr>
          </a:p>
        </p:txBody>
      </p:sp>
      <p:sp>
        <p:nvSpPr>
          <p:cNvPr id="73730" name="Title"/>
          <p:cNvSpPr>
            <a:spLocks noGrp="1" noChangeArrowheads="1"/>
          </p:cNvSpPr>
          <p:nvPr>
            <p:ph type="ctrTitle" hasCustomPrompt="1"/>
          </p:nvPr>
        </p:nvSpPr>
        <p:spPr>
          <a:xfrm>
            <a:off x="3106835" y="1454299"/>
            <a:ext cx="5894245" cy="2088232"/>
          </a:xfrm>
        </p:spPr>
        <p:txBody>
          <a:bodyPr/>
          <a:lstStyle>
            <a:lvl1pPr>
              <a:defRPr sz="5200">
                <a:solidFill>
                  <a:schemeClr val="bg1"/>
                </a:solidFill>
                <a:latin typeface="+mn-lt"/>
              </a:defRPr>
            </a:lvl1pPr>
          </a:lstStyle>
          <a:p>
            <a:r>
              <a:rPr lang="en-US" dirty="0" smtClean="0"/>
              <a:t>Title of your presentation</a:t>
            </a:r>
            <a:endParaRPr lang="en-GB" dirty="0"/>
          </a:p>
        </p:txBody>
      </p:sp>
      <p:pic>
        <p:nvPicPr>
          <p:cNvPr id="6" name="Picture 2" descr="C:\Users\ndenic\Documents\Design Projects\Logos\SWIFT_Logo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0195" y="1598315"/>
            <a:ext cx="1080121" cy="1080120"/>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2"/>
          <p:cNvSpPr>
            <a:spLocks noGrp="1"/>
          </p:cNvSpPr>
          <p:nvPr>
            <p:ph type="body" idx="11" hasCustomPrompt="1"/>
          </p:nvPr>
        </p:nvSpPr>
        <p:spPr>
          <a:xfrm>
            <a:off x="3096422" y="3686547"/>
            <a:ext cx="5904656" cy="1512168"/>
          </a:xfrm>
          <a:prstGeom prst="rect">
            <a:avLst/>
          </a:prstGeom>
        </p:spPr>
        <p:txBody>
          <a:bodyPr anchor="t" anchorCtr="0"/>
          <a:lstStyle>
            <a:lvl1pPr marL="0" indent="0">
              <a:buFont typeface="Arial" panose="020B0604020202020204" pitchFamily="34" charset="0"/>
              <a:buNone/>
              <a:defRPr sz="2000" b="1" baseline="0">
                <a:solidFill>
                  <a:schemeClr val="bg1"/>
                </a:solidFill>
              </a:defRPr>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Subtitle</a:t>
            </a:r>
          </a:p>
        </p:txBody>
      </p:sp>
    </p:spTree>
    <p:extLst>
      <p:ext uri="{BB962C8B-B14F-4D97-AF65-F5344CB8AC3E}">
        <p14:creationId xmlns:p14="http://schemas.microsoft.com/office/powerpoint/2010/main" val="109951190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0996991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6" name="Text Placeholder 2"/>
          <p:cNvSpPr>
            <a:spLocks noGrp="1"/>
          </p:cNvSpPr>
          <p:nvPr>
            <p:ph type="body" idx="11"/>
          </p:nvPr>
        </p:nvSpPr>
        <p:spPr>
          <a:xfrm>
            <a:off x="2664375" y="518195"/>
            <a:ext cx="7776865" cy="4680520"/>
          </a:xfrm>
          <a:prstGeom prst="rect">
            <a:avLst/>
          </a:prstGeom>
        </p:spPr>
        <p:txBody>
          <a:bodyPr anchor="t" anchorCtr="0"/>
          <a:lstStyle>
            <a:lvl1pPr marL="0" indent="0">
              <a:buFont typeface="Arial" panose="020B0604020202020204" pitchFamily="34" charset="0"/>
              <a:buNone/>
              <a:defRPr sz="1400" b="1"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64450396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Title and 3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3" name="Text Placeholder 2"/>
          <p:cNvSpPr>
            <a:spLocks noGrp="1"/>
          </p:cNvSpPr>
          <p:nvPr>
            <p:ph type="body" idx="11" hasCustomPrompt="1"/>
          </p:nvPr>
        </p:nvSpPr>
        <p:spPr>
          <a:xfrm>
            <a:off x="2664371"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4" name="Text Placeholder 2"/>
          <p:cNvSpPr>
            <a:spLocks noGrp="1"/>
          </p:cNvSpPr>
          <p:nvPr>
            <p:ph type="body" idx="12" hasCustomPrompt="1"/>
          </p:nvPr>
        </p:nvSpPr>
        <p:spPr>
          <a:xfrm>
            <a:off x="5328667"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
        <p:nvSpPr>
          <p:cNvPr id="5" name="Text Placeholder 2"/>
          <p:cNvSpPr>
            <a:spLocks noGrp="1"/>
          </p:cNvSpPr>
          <p:nvPr>
            <p:ph type="body" idx="13" hasCustomPrompt="1"/>
          </p:nvPr>
        </p:nvSpPr>
        <p:spPr>
          <a:xfrm>
            <a:off x="7992963" y="518195"/>
            <a:ext cx="2520280"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3</a:t>
            </a:r>
          </a:p>
        </p:txBody>
      </p:sp>
    </p:spTree>
    <p:extLst>
      <p:ext uri="{BB962C8B-B14F-4D97-AF65-F5344CB8AC3E}">
        <p14:creationId xmlns:p14="http://schemas.microsoft.com/office/powerpoint/2010/main" val="538157241"/>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_Title and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6103"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3" name="Text Placeholder 2"/>
          <p:cNvSpPr>
            <a:spLocks noGrp="1"/>
          </p:cNvSpPr>
          <p:nvPr>
            <p:ph type="body" idx="11" hasCustomPrompt="1"/>
          </p:nvPr>
        </p:nvSpPr>
        <p:spPr>
          <a:xfrm>
            <a:off x="2664371" y="518195"/>
            <a:ext cx="3816424"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4" name="Text Placeholder 2"/>
          <p:cNvSpPr>
            <a:spLocks noGrp="1"/>
          </p:cNvSpPr>
          <p:nvPr>
            <p:ph type="body" idx="14" hasCustomPrompt="1"/>
          </p:nvPr>
        </p:nvSpPr>
        <p:spPr>
          <a:xfrm>
            <a:off x="6696822" y="518195"/>
            <a:ext cx="3816424" cy="468052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Tree>
    <p:extLst>
      <p:ext uri="{BB962C8B-B14F-4D97-AF65-F5344CB8AC3E}">
        <p14:creationId xmlns:p14="http://schemas.microsoft.com/office/powerpoint/2010/main" val="3822982720"/>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Title and chart holder">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518194"/>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7" name="Content Placeholder 3"/>
          <p:cNvSpPr>
            <a:spLocks noGrp="1"/>
          </p:cNvSpPr>
          <p:nvPr>
            <p:ph sz="half" idx="2" hasCustomPrompt="1"/>
          </p:nvPr>
        </p:nvSpPr>
        <p:spPr>
          <a:xfrm>
            <a:off x="2664375" y="518195"/>
            <a:ext cx="7776865" cy="4680520"/>
          </a:xfrm>
          <a:prstGeom prst="rect">
            <a:avLst/>
          </a:prstGeom>
        </p:spPr>
        <p:txBody>
          <a:bodyPr/>
          <a:lstStyle>
            <a:lvl1pPr marL="0" indent="0">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Place image here</a:t>
            </a:r>
            <a:endParaRPr lang="en-US" dirty="0"/>
          </a:p>
        </p:txBody>
      </p:sp>
    </p:spTree>
    <p:extLst>
      <p:ext uri="{BB962C8B-B14F-4D97-AF65-F5344CB8AC3E}">
        <p14:creationId xmlns:p14="http://schemas.microsoft.com/office/powerpoint/2010/main" val="3953260918"/>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7_Map slide">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rotWithShape="1">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019"/>
          <a:stretch/>
        </p:blipFill>
        <p:spPr bwMode="auto">
          <a:xfrm>
            <a:off x="2262707" y="518195"/>
            <a:ext cx="8106519" cy="467933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hasCustomPrompt="1"/>
          </p:nvPr>
        </p:nvSpPr>
        <p:spPr>
          <a:xfrm>
            <a:off x="216103" y="518195"/>
            <a:ext cx="2088231"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8473062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8_Blanc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606787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slide - title">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1782198"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59" y="237764"/>
            <a:ext cx="1813218"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Tree>
    <p:extLst>
      <p:ext uri="{BB962C8B-B14F-4D97-AF65-F5344CB8AC3E}">
        <p14:creationId xmlns:p14="http://schemas.microsoft.com/office/powerpoint/2010/main" val="314171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slide - 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0" y="237764"/>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p:nvPr>
        </p:nvSpPr>
        <p:spPr>
          <a:xfrm>
            <a:off x="2664375" y="806230"/>
            <a:ext cx="7776865" cy="4320480"/>
          </a:xfrm>
          <a:prstGeom prst="rect">
            <a:avLst/>
          </a:prstGeom>
        </p:spPr>
        <p:txBody>
          <a:bodyPr anchor="t" anchorCtr="0"/>
          <a:lstStyle>
            <a:lvl1pPr marL="0" indent="0">
              <a:buFont typeface="Arial" panose="020B0604020202020204" pitchFamily="34" charset="0"/>
              <a:buNone/>
              <a:defRPr sz="1400" b="1"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5402245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7" y="5592196"/>
            <a:ext cx="5678487" cy="228600"/>
          </a:xfrm>
        </p:spPr>
        <p:txBody>
          <a:bodyPr/>
          <a:lstStyle/>
          <a:p>
            <a:r>
              <a:rPr lang="en-US" smtClean="0"/>
              <a:t>20160229 FCC_Roadmap_Clients_Meetings_Asia</a:t>
            </a:r>
            <a:endParaRPr lang="en-GB"/>
          </a:p>
        </p:txBody>
      </p:sp>
      <p:sp>
        <p:nvSpPr>
          <p:cNvPr id="14"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smtClean="0"/>
              <a:t>Your title – keep it short, size can vary between 14pt and 24pt</a:t>
            </a:r>
            <a:endParaRPr lang="en-GB" kern="0" dirty="0" smtClean="0"/>
          </a:p>
        </p:txBody>
      </p:sp>
      <p:sp>
        <p:nvSpPr>
          <p:cNvPr id="12" name="Text Placeholder 2"/>
          <p:cNvSpPr>
            <a:spLocks noGrp="1"/>
          </p:cNvSpPr>
          <p:nvPr>
            <p:ph type="body" sz="quarter" idx="12" hasCustomPrompt="1"/>
          </p:nvPr>
        </p:nvSpPr>
        <p:spPr>
          <a:xfrm>
            <a:off x="287343" y="1022251"/>
            <a:ext cx="8641729" cy="4176464"/>
          </a:xfrm>
        </p:spPr>
        <p:txBody>
          <a:bodyPr/>
          <a:lstStyle>
            <a:lvl1pPr>
              <a:defRPr sz="3200"/>
            </a:lvl1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Tree>
    <p:extLst>
      <p:ext uri="{BB962C8B-B14F-4D97-AF65-F5344CB8AC3E}">
        <p14:creationId xmlns:p14="http://schemas.microsoft.com/office/powerpoint/2010/main" val="168772461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slide - title and 3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0" y="237764"/>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hasCustomPrompt="1"/>
          </p:nvPr>
        </p:nvSpPr>
        <p:spPr>
          <a:xfrm>
            <a:off x="2664371"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7" name="Text Placeholder 2"/>
          <p:cNvSpPr>
            <a:spLocks noGrp="1"/>
          </p:cNvSpPr>
          <p:nvPr>
            <p:ph type="body" idx="12" hasCustomPrompt="1"/>
          </p:nvPr>
        </p:nvSpPr>
        <p:spPr>
          <a:xfrm>
            <a:off x="5328667"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
        <p:nvSpPr>
          <p:cNvPr id="8" name="Text Placeholder 2"/>
          <p:cNvSpPr>
            <a:spLocks noGrp="1"/>
          </p:cNvSpPr>
          <p:nvPr>
            <p:ph type="body" idx="13" hasCustomPrompt="1"/>
          </p:nvPr>
        </p:nvSpPr>
        <p:spPr>
          <a:xfrm>
            <a:off x="7992963" y="806230"/>
            <a:ext cx="2520280"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3</a:t>
            </a:r>
          </a:p>
        </p:txBody>
      </p:sp>
    </p:spTree>
    <p:extLst>
      <p:ext uri="{BB962C8B-B14F-4D97-AF65-F5344CB8AC3E}">
        <p14:creationId xmlns:p14="http://schemas.microsoft.com/office/powerpoint/2010/main" val="836923647"/>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ection slide - title and 2 columns">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0" y="237764"/>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6" name="Text Placeholder 2"/>
          <p:cNvSpPr>
            <a:spLocks noGrp="1"/>
          </p:cNvSpPr>
          <p:nvPr>
            <p:ph type="body" idx="11" hasCustomPrompt="1"/>
          </p:nvPr>
        </p:nvSpPr>
        <p:spPr>
          <a:xfrm>
            <a:off x="2664371" y="806230"/>
            <a:ext cx="3816424"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1</a:t>
            </a:r>
          </a:p>
        </p:txBody>
      </p:sp>
      <p:sp>
        <p:nvSpPr>
          <p:cNvPr id="13" name="Text Placeholder 2"/>
          <p:cNvSpPr>
            <a:spLocks noGrp="1"/>
          </p:cNvSpPr>
          <p:nvPr>
            <p:ph type="body" idx="14" hasCustomPrompt="1"/>
          </p:nvPr>
        </p:nvSpPr>
        <p:spPr>
          <a:xfrm>
            <a:off x="6696822" y="806230"/>
            <a:ext cx="3816424" cy="4320480"/>
          </a:xfrm>
          <a:prstGeom prst="rect">
            <a:avLst/>
          </a:prstGeom>
        </p:spPr>
        <p:txBody>
          <a:bodyPr anchor="t" anchorCtr="0"/>
          <a:lstStyle>
            <a:lvl1pPr marL="0" indent="0">
              <a:buFont typeface="Arial" panose="020B0604020202020204" pitchFamily="34" charset="0"/>
              <a:buNone/>
              <a:defRPr sz="140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Column 2</a:t>
            </a:r>
          </a:p>
        </p:txBody>
      </p:sp>
    </p:spTree>
    <p:extLst>
      <p:ext uri="{BB962C8B-B14F-4D97-AF65-F5344CB8AC3E}">
        <p14:creationId xmlns:p14="http://schemas.microsoft.com/office/powerpoint/2010/main" val="375551955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ection slide - title and chart holder">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103" y="806230"/>
            <a:ext cx="2088231" cy="432048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17" name="Text Placeholder 2"/>
          <p:cNvSpPr>
            <a:spLocks noGrp="1"/>
          </p:cNvSpPr>
          <p:nvPr>
            <p:ph type="body" idx="1" hasCustomPrompt="1"/>
          </p:nvPr>
        </p:nvSpPr>
        <p:spPr>
          <a:xfrm>
            <a:off x="213960" y="237764"/>
            <a:ext cx="2124579" cy="286895"/>
          </a:xfrm>
          <a:prstGeom prst="rect">
            <a:avLst/>
          </a:prstGeom>
        </p:spPr>
        <p:txBody>
          <a:bodyPr anchor="b"/>
          <a:lstStyle>
            <a:lvl1pPr marL="0" indent="0">
              <a:buNone/>
              <a:defRPr sz="1200" baseline="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section title</a:t>
            </a:r>
          </a:p>
        </p:txBody>
      </p:sp>
      <p:sp>
        <p:nvSpPr>
          <p:cNvPr id="7" name="Content Placeholder 3"/>
          <p:cNvSpPr>
            <a:spLocks noGrp="1"/>
          </p:cNvSpPr>
          <p:nvPr>
            <p:ph sz="half" idx="2" hasCustomPrompt="1"/>
          </p:nvPr>
        </p:nvSpPr>
        <p:spPr>
          <a:xfrm>
            <a:off x="2664375" y="806230"/>
            <a:ext cx="7776865" cy="4320480"/>
          </a:xfrm>
          <a:prstGeom prst="rect">
            <a:avLst/>
          </a:prstGeom>
        </p:spPr>
        <p:txBody>
          <a:bodyPr/>
          <a:lstStyle>
            <a:lvl1pPr marL="0" indent="0">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Place image here</a:t>
            </a:r>
            <a:endParaRPr lang="en-US" dirty="0"/>
          </a:p>
        </p:txBody>
      </p:sp>
    </p:spTree>
    <p:extLst>
      <p:ext uri="{BB962C8B-B14F-4D97-AF65-F5344CB8AC3E}">
        <p14:creationId xmlns:p14="http://schemas.microsoft.com/office/powerpoint/2010/main" val="191185967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7" name="Rectangle 6"/>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solidFill>
                <a:prstClr val="black"/>
              </a:solidFill>
            </a:endParaRPr>
          </a:p>
        </p:txBody>
      </p:sp>
      <p:sp>
        <p:nvSpPr>
          <p:cNvPr id="9" name="TextBox 8"/>
          <p:cNvSpPr txBox="1"/>
          <p:nvPr userDrawn="1"/>
        </p:nvSpPr>
        <p:spPr>
          <a:xfrm>
            <a:off x="4839757" y="4262615"/>
            <a:ext cx="1220003" cy="276999"/>
          </a:xfrm>
          <a:prstGeom prst="rect">
            <a:avLst/>
          </a:prstGeom>
          <a:noFill/>
          <a:ln>
            <a:noFill/>
          </a:ln>
        </p:spPr>
        <p:txBody>
          <a:bodyPr wrap="square" rtlCol="0">
            <a:spAutoFit/>
          </a:bodyPr>
          <a:lstStyle/>
          <a:p>
            <a:r>
              <a:rPr lang="en-GB" sz="1200" dirty="0" smtClean="0">
                <a:solidFill>
                  <a:prstClr val="white"/>
                </a:solidFill>
              </a:rPr>
              <a:t>www.swift.com</a:t>
            </a:r>
            <a:endParaRPr lang="en-GB" sz="1050" dirty="0" smtClean="0">
              <a:solidFill>
                <a:prstClr val="white"/>
              </a:solidFill>
            </a:endParaRPr>
          </a:p>
        </p:txBody>
      </p:sp>
      <p:pic>
        <p:nvPicPr>
          <p:cNvPr id="13" name="Picture 2" descr="C:\Users\ndenic\Documents\Design Projects\Logos\SWIFT_Logo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836" y="2488641"/>
            <a:ext cx="1080121"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25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Closing slide - world map">
    <p:spTree>
      <p:nvGrpSpPr>
        <p:cNvPr id="1" name=""/>
        <p:cNvGrpSpPr/>
        <p:nvPr/>
      </p:nvGrpSpPr>
      <p:grpSpPr>
        <a:xfrm>
          <a:off x="0" y="0"/>
          <a:ext cx="0" cy="0"/>
          <a:chOff x="0" y="0"/>
          <a:chExt cx="0" cy="0"/>
        </a:xfrm>
      </p:grpSpPr>
      <p:sp>
        <p:nvSpPr>
          <p:cNvPr id="3" name="Rectangle 2"/>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z="2400" smtClean="0">
              <a:solidFill>
                <a:prstClr val="black"/>
              </a:solidFill>
            </a:endParaRPr>
          </a:p>
        </p:txBody>
      </p:sp>
      <p:grpSp>
        <p:nvGrpSpPr>
          <p:cNvPr id="4" name="Group 3"/>
          <p:cNvGrpSpPr/>
          <p:nvPr userDrawn="1"/>
        </p:nvGrpSpPr>
        <p:grpSpPr>
          <a:xfrm>
            <a:off x="1008188" y="1094259"/>
            <a:ext cx="8784976" cy="4290545"/>
            <a:chOff x="1008187" y="1094259"/>
            <a:chExt cx="8784976" cy="4290545"/>
          </a:xfrm>
          <a:solidFill>
            <a:schemeClr val="tx2">
              <a:lumMod val="60000"/>
              <a:lumOff val="40000"/>
            </a:schemeClr>
          </a:solidFill>
        </p:grpSpPr>
        <p:sp>
          <p:nvSpPr>
            <p:cNvPr id="5" name="Oval 1363"/>
            <p:cNvSpPr>
              <a:spLocks noChangeArrowheads="1"/>
            </p:cNvSpPr>
            <p:nvPr/>
          </p:nvSpPr>
          <p:spPr bwMode="auto">
            <a:xfrm>
              <a:off x="7421704"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 name="Oval 1364"/>
            <p:cNvSpPr>
              <a:spLocks noChangeArrowheads="1"/>
            </p:cNvSpPr>
            <p:nvPr/>
          </p:nvSpPr>
          <p:spPr bwMode="auto">
            <a:xfrm>
              <a:off x="540959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 name="Oval 1365"/>
            <p:cNvSpPr>
              <a:spLocks noChangeArrowheads="1"/>
            </p:cNvSpPr>
            <p:nvPr/>
          </p:nvSpPr>
          <p:spPr bwMode="auto">
            <a:xfrm>
              <a:off x="550516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 name="Oval 1366"/>
            <p:cNvSpPr>
              <a:spLocks noChangeArrowheads="1"/>
            </p:cNvSpPr>
            <p:nvPr/>
          </p:nvSpPr>
          <p:spPr bwMode="auto">
            <a:xfrm>
              <a:off x="5600739"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 name="Oval 1367"/>
            <p:cNvSpPr>
              <a:spLocks noChangeArrowheads="1"/>
            </p:cNvSpPr>
            <p:nvPr/>
          </p:nvSpPr>
          <p:spPr bwMode="auto">
            <a:xfrm>
              <a:off x="7524921" y="1294323"/>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 name="Oval 1368"/>
            <p:cNvSpPr>
              <a:spLocks noChangeArrowheads="1"/>
            </p:cNvSpPr>
            <p:nvPr/>
          </p:nvSpPr>
          <p:spPr bwMode="auto">
            <a:xfrm>
              <a:off x="7612848"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 name="Oval 1369"/>
            <p:cNvSpPr>
              <a:spLocks noChangeArrowheads="1"/>
            </p:cNvSpPr>
            <p:nvPr/>
          </p:nvSpPr>
          <p:spPr bwMode="auto">
            <a:xfrm>
              <a:off x="550516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 name="Oval 1370"/>
            <p:cNvSpPr>
              <a:spLocks noChangeArrowheads="1"/>
            </p:cNvSpPr>
            <p:nvPr/>
          </p:nvSpPr>
          <p:spPr bwMode="auto">
            <a:xfrm>
              <a:off x="761284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 name="Oval 1371"/>
            <p:cNvSpPr>
              <a:spLocks noChangeArrowheads="1"/>
            </p:cNvSpPr>
            <p:nvPr/>
          </p:nvSpPr>
          <p:spPr bwMode="auto">
            <a:xfrm>
              <a:off x="7714791" y="1387346"/>
              <a:ext cx="59892" cy="5989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 name="Oval 1372"/>
            <p:cNvSpPr>
              <a:spLocks noChangeArrowheads="1"/>
            </p:cNvSpPr>
            <p:nvPr/>
          </p:nvSpPr>
          <p:spPr bwMode="auto">
            <a:xfrm>
              <a:off x="655900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 name="Oval 1373"/>
            <p:cNvSpPr>
              <a:spLocks noChangeArrowheads="1"/>
            </p:cNvSpPr>
            <p:nvPr/>
          </p:nvSpPr>
          <p:spPr bwMode="auto">
            <a:xfrm>
              <a:off x="7324857"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 name="Oval 1374"/>
            <p:cNvSpPr>
              <a:spLocks noChangeArrowheads="1"/>
            </p:cNvSpPr>
            <p:nvPr/>
          </p:nvSpPr>
          <p:spPr bwMode="auto">
            <a:xfrm>
              <a:off x="7421704"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 name="Oval 1375"/>
            <p:cNvSpPr>
              <a:spLocks noChangeArrowheads="1"/>
            </p:cNvSpPr>
            <p:nvPr/>
          </p:nvSpPr>
          <p:spPr bwMode="auto">
            <a:xfrm>
              <a:off x="751727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 name="Oval 1376"/>
            <p:cNvSpPr>
              <a:spLocks noChangeArrowheads="1"/>
            </p:cNvSpPr>
            <p:nvPr/>
          </p:nvSpPr>
          <p:spPr bwMode="auto">
            <a:xfrm>
              <a:off x="761284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 name="Oval 1377"/>
            <p:cNvSpPr>
              <a:spLocks noChangeArrowheads="1"/>
            </p:cNvSpPr>
            <p:nvPr/>
          </p:nvSpPr>
          <p:spPr bwMode="auto">
            <a:xfrm>
              <a:off x="7708420"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 name="Oval 1378"/>
            <p:cNvSpPr>
              <a:spLocks noChangeArrowheads="1"/>
            </p:cNvSpPr>
            <p:nvPr/>
          </p:nvSpPr>
          <p:spPr bwMode="auto">
            <a:xfrm>
              <a:off x="7803992"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Oval 1379"/>
            <p:cNvSpPr>
              <a:spLocks noChangeArrowheads="1"/>
            </p:cNvSpPr>
            <p:nvPr/>
          </p:nvSpPr>
          <p:spPr bwMode="auto">
            <a:xfrm>
              <a:off x="857111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Oval 1380"/>
            <p:cNvSpPr>
              <a:spLocks noChangeArrowheads="1"/>
            </p:cNvSpPr>
            <p:nvPr/>
          </p:nvSpPr>
          <p:spPr bwMode="auto">
            <a:xfrm>
              <a:off x="8762260"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 name="Oval 1381"/>
            <p:cNvSpPr>
              <a:spLocks noChangeArrowheads="1"/>
            </p:cNvSpPr>
            <p:nvPr/>
          </p:nvSpPr>
          <p:spPr bwMode="auto">
            <a:xfrm>
              <a:off x="6463435"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 name="Oval 1382"/>
            <p:cNvSpPr>
              <a:spLocks noChangeArrowheads="1"/>
            </p:cNvSpPr>
            <p:nvPr/>
          </p:nvSpPr>
          <p:spPr bwMode="auto">
            <a:xfrm>
              <a:off x="684699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 name="Oval 1383"/>
            <p:cNvSpPr>
              <a:spLocks noChangeArrowheads="1"/>
            </p:cNvSpPr>
            <p:nvPr/>
          </p:nvSpPr>
          <p:spPr bwMode="auto">
            <a:xfrm>
              <a:off x="6954038" y="1584862"/>
              <a:ext cx="49697" cy="4969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 name="Oval 1384"/>
            <p:cNvSpPr>
              <a:spLocks noChangeArrowheads="1"/>
            </p:cNvSpPr>
            <p:nvPr/>
          </p:nvSpPr>
          <p:spPr bwMode="auto">
            <a:xfrm>
              <a:off x="713371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 name="Oval 1385"/>
            <p:cNvSpPr>
              <a:spLocks noChangeArrowheads="1"/>
            </p:cNvSpPr>
            <p:nvPr/>
          </p:nvSpPr>
          <p:spPr bwMode="auto">
            <a:xfrm>
              <a:off x="7229285"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 name="Oval 1386"/>
            <p:cNvSpPr>
              <a:spLocks noChangeArrowheads="1"/>
            </p:cNvSpPr>
            <p:nvPr/>
          </p:nvSpPr>
          <p:spPr bwMode="auto">
            <a:xfrm>
              <a:off x="7324857"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 name="Oval 1387"/>
            <p:cNvSpPr>
              <a:spLocks noChangeArrowheads="1"/>
            </p:cNvSpPr>
            <p:nvPr/>
          </p:nvSpPr>
          <p:spPr bwMode="auto">
            <a:xfrm>
              <a:off x="742170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 name="Oval 1388"/>
            <p:cNvSpPr>
              <a:spLocks noChangeArrowheads="1"/>
            </p:cNvSpPr>
            <p:nvPr/>
          </p:nvSpPr>
          <p:spPr bwMode="auto">
            <a:xfrm>
              <a:off x="7517276"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 name="Oval 1389"/>
            <p:cNvSpPr>
              <a:spLocks noChangeArrowheads="1"/>
            </p:cNvSpPr>
            <p:nvPr/>
          </p:nvSpPr>
          <p:spPr bwMode="auto">
            <a:xfrm>
              <a:off x="761284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 name="Oval 1390"/>
            <p:cNvSpPr>
              <a:spLocks noChangeArrowheads="1"/>
            </p:cNvSpPr>
            <p:nvPr/>
          </p:nvSpPr>
          <p:spPr bwMode="auto">
            <a:xfrm>
              <a:off x="7803992"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 name="Oval 1391"/>
            <p:cNvSpPr>
              <a:spLocks noChangeArrowheads="1"/>
            </p:cNvSpPr>
            <p:nvPr/>
          </p:nvSpPr>
          <p:spPr bwMode="auto">
            <a:xfrm>
              <a:off x="790083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 name="Oval 1392"/>
            <p:cNvSpPr>
              <a:spLocks noChangeArrowheads="1"/>
            </p:cNvSpPr>
            <p:nvPr/>
          </p:nvSpPr>
          <p:spPr bwMode="auto">
            <a:xfrm>
              <a:off x="799641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 name="Oval 1393"/>
            <p:cNvSpPr>
              <a:spLocks noChangeArrowheads="1"/>
            </p:cNvSpPr>
            <p:nvPr/>
          </p:nvSpPr>
          <p:spPr bwMode="auto">
            <a:xfrm>
              <a:off x="818755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 name="Oval 1394"/>
            <p:cNvSpPr>
              <a:spLocks noChangeArrowheads="1"/>
            </p:cNvSpPr>
            <p:nvPr/>
          </p:nvSpPr>
          <p:spPr bwMode="auto">
            <a:xfrm>
              <a:off x="5793157"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 name="Oval 1395"/>
            <p:cNvSpPr>
              <a:spLocks noChangeArrowheads="1"/>
            </p:cNvSpPr>
            <p:nvPr/>
          </p:nvSpPr>
          <p:spPr bwMode="auto">
            <a:xfrm>
              <a:off x="6463435"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 name="Oval 1396"/>
            <p:cNvSpPr>
              <a:spLocks noChangeArrowheads="1"/>
            </p:cNvSpPr>
            <p:nvPr/>
          </p:nvSpPr>
          <p:spPr bwMode="auto">
            <a:xfrm>
              <a:off x="6750151"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 name="Oval 1397"/>
            <p:cNvSpPr>
              <a:spLocks noChangeArrowheads="1"/>
            </p:cNvSpPr>
            <p:nvPr/>
          </p:nvSpPr>
          <p:spPr bwMode="auto">
            <a:xfrm>
              <a:off x="684699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 name="Oval 1398"/>
            <p:cNvSpPr>
              <a:spLocks noChangeArrowheads="1"/>
            </p:cNvSpPr>
            <p:nvPr/>
          </p:nvSpPr>
          <p:spPr bwMode="auto">
            <a:xfrm>
              <a:off x="694257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 name="Oval 1399"/>
            <p:cNvSpPr>
              <a:spLocks noChangeArrowheads="1"/>
            </p:cNvSpPr>
            <p:nvPr/>
          </p:nvSpPr>
          <p:spPr bwMode="auto">
            <a:xfrm>
              <a:off x="703814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 name="Oval 1400"/>
            <p:cNvSpPr>
              <a:spLocks noChangeArrowheads="1"/>
            </p:cNvSpPr>
            <p:nvPr/>
          </p:nvSpPr>
          <p:spPr bwMode="auto">
            <a:xfrm>
              <a:off x="7133713"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 name="Oval 1401"/>
            <p:cNvSpPr>
              <a:spLocks noChangeArrowheads="1"/>
            </p:cNvSpPr>
            <p:nvPr/>
          </p:nvSpPr>
          <p:spPr bwMode="auto">
            <a:xfrm>
              <a:off x="7229285"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 name="Oval 1402"/>
            <p:cNvSpPr>
              <a:spLocks noChangeArrowheads="1"/>
            </p:cNvSpPr>
            <p:nvPr/>
          </p:nvSpPr>
          <p:spPr bwMode="auto">
            <a:xfrm>
              <a:off x="7324857"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 name="Oval 1403"/>
            <p:cNvSpPr>
              <a:spLocks noChangeArrowheads="1"/>
            </p:cNvSpPr>
            <p:nvPr/>
          </p:nvSpPr>
          <p:spPr bwMode="auto">
            <a:xfrm>
              <a:off x="742170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 name="Oval 1404"/>
            <p:cNvSpPr>
              <a:spLocks noChangeArrowheads="1"/>
            </p:cNvSpPr>
            <p:nvPr/>
          </p:nvSpPr>
          <p:spPr bwMode="auto">
            <a:xfrm>
              <a:off x="751727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 name="Oval 1405"/>
            <p:cNvSpPr>
              <a:spLocks noChangeArrowheads="1"/>
            </p:cNvSpPr>
            <p:nvPr/>
          </p:nvSpPr>
          <p:spPr bwMode="auto">
            <a:xfrm>
              <a:off x="761284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 name="Oval 1406"/>
            <p:cNvSpPr>
              <a:spLocks noChangeArrowheads="1"/>
            </p:cNvSpPr>
            <p:nvPr/>
          </p:nvSpPr>
          <p:spPr bwMode="auto">
            <a:xfrm>
              <a:off x="770842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 name="Oval 1407"/>
            <p:cNvSpPr>
              <a:spLocks noChangeArrowheads="1"/>
            </p:cNvSpPr>
            <p:nvPr/>
          </p:nvSpPr>
          <p:spPr bwMode="auto">
            <a:xfrm>
              <a:off x="770842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 name="Oval 1408"/>
            <p:cNvSpPr>
              <a:spLocks noChangeArrowheads="1"/>
            </p:cNvSpPr>
            <p:nvPr/>
          </p:nvSpPr>
          <p:spPr bwMode="auto">
            <a:xfrm>
              <a:off x="7803992"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 name="Oval 1409"/>
            <p:cNvSpPr>
              <a:spLocks noChangeArrowheads="1"/>
            </p:cNvSpPr>
            <p:nvPr/>
          </p:nvSpPr>
          <p:spPr bwMode="auto">
            <a:xfrm>
              <a:off x="790083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 name="Oval 1410"/>
            <p:cNvSpPr>
              <a:spLocks noChangeArrowheads="1"/>
            </p:cNvSpPr>
            <p:nvPr/>
          </p:nvSpPr>
          <p:spPr bwMode="auto">
            <a:xfrm>
              <a:off x="799641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 name="Oval 1411"/>
            <p:cNvSpPr>
              <a:spLocks noChangeArrowheads="1"/>
            </p:cNvSpPr>
            <p:nvPr/>
          </p:nvSpPr>
          <p:spPr bwMode="auto">
            <a:xfrm>
              <a:off x="809198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 name="Oval 1412"/>
            <p:cNvSpPr>
              <a:spLocks noChangeArrowheads="1"/>
            </p:cNvSpPr>
            <p:nvPr/>
          </p:nvSpPr>
          <p:spPr bwMode="auto">
            <a:xfrm>
              <a:off x="818755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 name="Oval 1413"/>
            <p:cNvSpPr>
              <a:spLocks noChangeArrowheads="1"/>
            </p:cNvSpPr>
            <p:nvPr/>
          </p:nvSpPr>
          <p:spPr bwMode="auto">
            <a:xfrm>
              <a:off x="828312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 name="Oval 1414"/>
            <p:cNvSpPr>
              <a:spLocks noChangeArrowheads="1"/>
            </p:cNvSpPr>
            <p:nvPr/>
          </p:nvSpPr>
          <p:spPr bwMode="auto">
            <a:xfrm>
              <a:off x="8378698"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 name="Oval 1415"/>
            <p:cNvSpPr>
              <a:spLocks noChangeArrowheads="1"/>
            </p:cNvSpPr>
            <p:nvPr/>
          </p:nvSpPr>
          <p:spPr bwMode="auto">
            <a:xfrm>
              <a:off x="847554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 name="Oval 1416"/>
            <p:cNvSpPr>
              <a:spLocks noChangeArrowheads="1"/>
            </p:cNvSpPr>
            <p:nvPr/>
          </p:nvSpPr>
          <p:spPr bwMode="auto">
            <a:xfrm>
              <a:off x="857111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 name="Oval 1417"/>
            <p:cNvSpPr>
              <a:spLocks noChangeArrowheads="1"/>
            </p:cNvSpPr>
            <p:nvPr/>
          </p:nvSpPr>
          <p:spPr bwMode="auto">
            <a:xfrm>
              <a:off x="866668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 name="Oval 1418"/>
            <p:cNvSpPr>
              <a:spLocks noChangeArrowheads="1"/>
            </p:cNvSpPr>
            <p:nvPr/>
          </p:nvSpPr>
          <p:spPr bwMode="auto">
            <a:xfrm>
              <a:off x="876226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 name="Oval 1419"/>
            <p:cNvSpPr>
              <a:spLocks noChangeArrowheads="1"/>
            </p:cNvSpPr>
            <p:nvPr/>
          </p:nvSpPr>
          <p:spPr bwMode="auto">
            <a:xfrm>
              <a:off x="8953404"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 name="Oval 1420"/>
            <p:cNvSpPr>
              <a:spLocks noChangeArrowheads="1"/>
            </p:cNvSpPr>
            <p:nvPr/>
          </p:nvSpPr>
          <p:spPr bwMode="auto">
            <a:xfrm>
              <a:off x="952938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 name="Oval 1421"/>
            <p:cNvSpPr>
              <a:spLocks noChangeArrowheads="1"/>
            </p:cNvSpPr>
            <p:nvPr/>
          </p:nvSpPr>
          <p:spPr bwMode="auto">
            <a:xfrm>
              <a:off x="5525556" y="1784926"/>
              <a:ext cx="31857" cy="318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 name="Oval 1422"/>
            <p:cNvSpPr>
              <a:spLocks noChangeArrowheads="1"/>
            </p:cNvSpPr>
            <p:nvPr/>
          </p:nvSpPr>
          <p:spPr bwMode="auto">
            <a:xfrm>
              <a:off x="5600739"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 name="Oval 1423"/>
            <p:cNvSpPr>
              <a:spLocks noChangeArrowheads="1"/>
            </p:cNvSpPr>
            <p:nvPr/>
          </p:nvSpPr>
          <p:spPr bwMode="auto">
            <a:xfrm>
              <a:off x="5696311"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 name="Oval 1424"/>
            <p:cNvSpPr>
              <a:spLocks noChangeArrowheads="1"/>
            </p:cNvSpPr>
            <p:nvPr/>
          </p:nvSpPr>
          <p:spPr bwMode="auto">
            <a:xfrm>
              <a:off x="5793157"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 name="Oval 1425"/>
            <p:cNvSpPr>
              <a:spLocks noChangeArrowheads="1"/>
            </p:cNvSpPr>
            <p:nvPr/>
          </p:nvSpPr>
          <p:spPr bwMode="auto">
            <a:xfrm>
              <a:off x="5888729"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 name="Oval 1426"/>
            <p:cNvSpPr>
              <a:spLocks noChangeArrowheads="1"/>
            </p:cNvSpPr>
            <p:nvPr/>
          </p:nvSpPr>
          <p:spPr bwMode="auto">
            <a:xfrm>
              <a:off x="598430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 name="Oval 1427"/>
            <p:cNvSpPr>
              <a:spLocks noChangeArrowheads="1"/>
            </p:cNvSpPr>
            <p:nvPr/>
          </p:nvSpPr>
          <p:spPr bwMode="auto">
            <a:xfrm>
              <a:off x="6569202" y="1774732"/>
              <a:ext cx="52246" cy="5224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 name="Oval 1428"/>
            <p:cNvSpPr>
              <a:spLocks noChangeArrowheads="1"/>
            </p:cNvSpPr>
            <p:nvPr/>
          </p:nvSpPr>
          <p:spPr bwMode="auto">
            <a:xfrm>
              <a:off x="6654579"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 name="Oval 1429"/>
            <p:cNvSpPr>
              <a:spLocks noChangeArrowheads="1"/>
            </p:cNvSpPr>
            <p:nvPr/>
          </p:nvSpPr>
          <p:spPr bwMode="auto">
            <a:xfrm>
              <a:off x="684699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 name="Oval 1430"/>
            <p:cNvSpPr>
              <a:spLocks noChangeArrowheads="1"/>
            </p:cNvSpPr>
            <p:nvPr/>
          </p:nvSpPr>
          <p:spPr bwMode="auto">
            <a:xfrm>
              <a:off x="703814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 name="Oval 1431"/>
            <p:cNvSpPr>
              <a:spLocks noChangeArrowheads="1"/>
            </p:cNvSpPr>
            <p:nvPr/>
          </p:nvSpPr>
          <p:spPr bwMode="auto">
            <a:xfrm>
              <a:off x="7133713"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 name="Oval 1432"/>
            <p:cNvSpPr>
              <a:spLocks noChangeArrowheads="1"/>
            </p:cNvSpPr>
            <p:nvPr/>
          </p:nvSpPr>
          <p:spPr bwMode="auto">
            <a:xfrm>
              <a:off x="7229285"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 name="Oval 1433"/>
            <p:cNvSpPr>
              <a:spLocks noChangeArrowheads="1"/>
            </p:cNvSpPr>
            <p:nvPr/>
          </p:nvSpPr>
          <p:spPr bwMode="auto">
            <a:xfrm>
              <a:off x="7324857"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 name="Oval 1434"/>
            <p:cNvSpPr>
              <a:spLocks noChangeArrowheads="1"/>
            </p:cNvSpPr>
            <p:nvPr/>
          </p:nvSpPr>
          <p:spPr bwMode="auto">
            <a:xfrm>
              <a:off x="742170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 name="Oval 1435"/>
            <p:cNvSpPr>
              <a:spLocks noChangeArrowheads="1"/>
            </p:cNvSpPr>
            <p:nvPr/>
          </p:nvSpPr>
          <p:spPr bwMode="auto">
            <a:xfrm>
              <a:off x="751727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 name="Oval 1436"/>
            <p:cNvSpPr>
              <a:spLocks noChangeArrowheads="1"/>
            </p:cNvSpPr>
            <p:nvPr/>
          </p:nvSpPr>
          <p:spPr bwMode="auto">
            <a:xfrm>
              <a:off x="761284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 name="Oval 1437"/>
            <p:cNvSpPr>
              <a:spLocks noChangeArrowheads="1"/>
            </p:cNvSpPr>
            <p:nvPr/>
          </p:nvSpPr>
          <p:spPr bwMode="auto">
            <a:xfrm>
              <a:off x="770842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 name="Oval 1438"/>
            <p:cNvSpPr>
              <a:spLocks noChangeArrowheads="1"/>
            </p:cNvSpPr>
            <p:nvPr/>
          </p:nvSpPr>
          <p:spPr bwMode="auto">
            <a:xfrm>
              <a:off x="780399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 name="Oval 1439"/>
            <p:cNvSpPr>
              <a:spLocks noChangeArrowheads="1"/>
            </p:cNvSpPr>
            <p:nvPr/>
          </p:nvSpPr>
          <p:spPr bwMode="auto">
            <a:xfrm>
              <a:off x="790083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 name="Oval 1440"/>
            <p:cNvSpPr>
              <a:spLocks noChangeArrowheads="1"/>
            </p:cNvSpPr>
            <p:nvPr/>
          </p:nvSpPr>
          <p:spPr bwMode="auto">
            <a:xfrm>
              <a:off x="799641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 name="Oval 1441"/>
            <p:cNvSpPr>
              <a:spLocks noChangeArrowheads="1"/>
            </p:cNvSpPr>
            <p:nvPr/>
          </p:nvSpPr>
          <p:spPr bwMode="auto">
            <a:xfrm>
              <a:off x="809198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 name="Oval 1442"/>
            <p:cNvSpPr>
              <a:spLocks noChangeArrowheads="1"/>
            </p:cNvSpPr>
            <p:nvPr/>
          </p:nvSpPr>
          <p:spPr bwMode="auto">
            <a:xfrm>
              <a:off x="818755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 name="Oval 1443"/>
            <p:cNvSpPr>
              <a:spLocks noChangeArrowheads="1"/>
            </p:cNvSpPr>
            <p:nvPr/>
          </p:nvSpPr>
          <p:spPr bwMode="auto">
            <a:xfrm>
              <a:off x="828312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 name="Oval 1444"/>
            <p:cNvSpPr>
              <a:spLocks noChangeArrowheads="1"/>
            </p:cNvSpPr>
            <p:nvPr/>
          </p:nvSpPr>
          <p:spPr bwMode="auto">
            <a:xfrm>
              <a:off x="8378698"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 name="Oval 1445"/>
            <p:cNvSpPr>
              <a:spLocks noChangeArrowheads="1"/>
            </p:cNvSpPr>
            <p:nvPr/>
          </p:nvSpPr>
          <p:spPr bwMode="auto">
            <a:xfrm>
              <a:off x="847554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 name="Oval 1446"/>
            <p:cNvSpPr>
              <a:spLocks noChangeArrowheads="1"/>
            </p:cNvSpPr>
            <p:nvPr/>
          </p:nvSpPr>
          <p:spPr bwMode="auto">
            <a:xfrm>
              <a:off x="857111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 name="Oval 1447"/>
            <p:cNvSpPr>
              <a:spLocks noChangeArrowheads="1"/>
            </p:cNvSpPr>
            <p:nvPr/>
          </p:nvSpPr>
          <p:spPr bwMode="auto">
            <a:xfrm>
              <a:off x="866668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 name="Oval 1448"/>
            <p:cNvSpPr>
              <a:spLocks noChangeArrowheads="1"/>
            </p:cNvSpPr>
            <p:nvPr/>
          </p:nvSpPr>
          <p:spPr bwMode="auto">
            <a:xfrm>
              <a:off x="876226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 name="Oval 1449"/>
            <p:cNvSpPr>
              <a:spLocks noChangeArrowheads="1"/>
            </p:cNvSpPr>
            <p:nvPr/>
          </p:nvSpPr>
          <p:spPr bwMode="auto">
            <a:xfrm>
              <a:off x="885783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 name="Oval 1450"/>
            <p:cNvSpPr>
              <a:spLocks noChangeArrowheads="1"/>
            </p:cNvSpPr>
            <p:nvPr/>
          </p:nvSpPr>
          <p:spPr bwMode="auto">
            <a:xfrm>
              <a:off x="8953404"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 name="Oval 1451"/>
            <p:cNvSpPr>
              <a:spLocks noChangeArrowheads="1"/>
            </p:cNvSpPr>
            <p:nvPr/>
          </p:nvSpPr>
          <p:spPr bwMode="auto">
            <a:xfrm>
              <a:off x="905025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 name="Oval 1452"/>
            <p:cNvSpPr>
              <a:spLocks noChangeArrowheads="1"/>
            </p:cNvSpPr>
            <p:nvPr/>
          </p:nvSpPr>
          <p:spPr bwMode="auto">
            <a:xfrm>
              <a:off x="914582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 name="Oval 1453"/>
            <p:cNvSpPr>
              <a:spLocks noChangeArrowheads="1"/>
            </p:cNvSpPr>
            <p:nvPr/>
          </p:nvSpPr>
          <p:spPr bwMode="auto">
            <a:xfrm>
              <a:off x="924139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 name="Oval 1454"/>
            <p:cNvSpPr>
              <a:spLocks noChangeArrowheads="1"/>
            </p:cNvSpPr>
            <p:nvPr/>
          </p:nvSpPr>
          <p:spPr bwMode="auto">
            <a:xfrm>
              <a:off x="933696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 name="Oval 1455"/>
            <p:cNvSpPr>
              <a:spLocks noChangeArrowheads="1"/>
            </p:cNvSpPr>
            <p:nvPr/>
          </p:nvSpPr>
          <p:spPr bwMode="auto">
            <a:xfrm>
              <a:off x="9432538"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 name="Oval 1456"/>
            <p:cNvSpPr>
              <a:spLocks noChangeArrowheads="1"/>
            </p:cNvSpPr>
            <p:nvPr/>
          </p:nvSpPr>
          <p:spPr bwMode="auto">
            <a:xfrm>
              <a:off x="952938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 name="Oval 1457"/>
            <p:cNvSpPr>
              <a:spLocks noChangeArrowheads="1"/>
            </p:cNvSpPr>
            <p:nvPr/>
          </p:nvSpPr>
          <p:spPr bwMode="auto">
            <a:xfrm>
              <a:off x="550516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 name="Oval 1458"/>
            <p:cNvSpPr>
              <a:spLocks noChangeArrowheads="1"/>
            </p:cNvSpPr>
            <p:nvPr/>
          </p:nvSpPr>
          <p:spPr bwMode="auto">
            <a:xfrm>
              <a:off x="5600739"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 name="Oval 1459"/>
            <p:cNvSpPr>
              <a:spLocks noChangeArrowheads="1"/>
            </p:cNvSpPr>
            <p:nvPr/>
          </p:nvSpPr>
          <p:spPr bwMode="auto">
            <a:xfrm>
              <a:off x="5696311"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 name="Oval 1460"/>
            <p:cNvSpPr>
              <a:spLocks noChangeArrowheads="1"/>
            </p:cNvSpPr>
            <p:nvPr/>
          </p:nvSpPr>
          <p:spPr bwMode="auto">
            <a:xfrm>
              <a:off x="579315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 name="Oval 1461"/>
            <p:cNvSpPr>
              <a:spLocks noChangeArrowheads="1"/>
            </p:cNvSpPr>
            <p:nvPr/>
          </p:nvSpPr>
          <p:spPr bwMode="auto">
            <a:xfrm>
              <a:off x="5888729"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 name="Oval 1462"/>
            <p:cNvSpPr>
              <a:spLocks noChangeArrowheads="1"/>
            </p:cNvSpPr>
            <p:nvPr/>
          </p:nvSpPr>
          <p:spPr bwMode="auto">
            <a:xfrm>
              <a:off x="598430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 name="Oval 1463"/>
            <p:cNvSpPr>
              <a:spLocks noChangeArrowheads="1"/>
            </p:cNvSpPr>
            <p:nvPr/>
          </p:nvSpPr>
          <p:spPr bwMode="auto">
            <a:xfrm>
              <a:off x="607987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 name="Oval 1464"/>
            <p:cNvSpPr>
              <a:spLocks noChangeArrowheads="1"/>
            </p:cNvSpPr>
            <p:nvPr/>
          </p:nvSpPr>
          <p:spPr bwMode="auto">
            <a:xfrm>
              <a:off x="627229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 name="Oval 1465"/>
            <p:cNvSpPr>
              <a:spLocks noChangeArrowheads="1"/>
            </p:cNvSpPr>
            <p:nvPr/>
          </p:nvSpPr>
          <p:spPr bwMode="auto">
            <a:xfrm>
              <a:off x="636786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 name="Oval 1466"/>
            <p:cNvSpPr>
              <a:spLocks noChangeArrowheads="1"/>
            </p:cNvSpPr>
            <p:nvPr/>
          </p:nvSpPr>
          <p:spPr bwMode="auto">
            <a:xfrm>
              <a:off x="6463435"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 name="Oval 1467"/>
            <p:cNvSpPr>
              <a:spLocks noChangeArrowheads="1"/>
            </p:cNvSpPr>
            <p:nvPr/>
          </p:nvSpPr>
          <p:spPr bwMode="auto">
            <a:xfrm>
              <a:off x="6559007"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 name="Oval 1468"/>
            <p:cNvSpPr>
              <a:spLocks noChangeArrowheads="1"/>
            </p:cNvSpPr>
            <p:nvPr/>
          </p:nvSpPr>
          <p:spPr bwMode="auto">
            <a:xfrm>
              <a:off x="6654579"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 name="Oval 1469"/>
            <p:cNvSpPr>
              <a:spLocks noChangeArrowheads="1"/>
            </p:cNvSpPr>
            <p:nvPr/>
          </p:nvSpPr>
          <p:spPr bwMode="auto">
            <a:xfrm>
              <a:off x="6750151"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 name="Oval 1470"/>
            <p:cNvSpPr>
              <a:spLocks noChangeArrowheads="1"/>
            </p:cNvSpPr>
            <p:nvPr/>
          </p:nvSpPr>
          <p:spPr bwMode="auto">
            <a:xfrm>
              <a:off x="6848272" y="1861383"/>
              <a:ext cx="70086"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 name="Oval 1471"/>
            <p:cNvSpPr>
              <a:spLocks noChangeArrowheads="1"/>
            </p:cNvSpPr>
            <p:nvPr/>
          </p:nvSpPr>
          <p:spPr bwMode="auto">
            <a:xfrm>
              <a:off x="694257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 name="Oval 1472"/>
            <p:cNvSpPr>
              <a:spLocks noChangeArrowheads="1"/>
            </p:cNvSpPr>
            <p:nvPr/>
          </p:nvSpPr>
          <p:spPr bwMode="auto">
            <a:xfrm>
              <a:off x="703814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 name="Oval 1473"/>
            <p:cNvSpPr>
              <a:spLocks noChangeArrowheads="1"/>
            </p:cNvSpPr>
            <p:nvPr/>
          </p:nvSpPr>
          <p:spPr bwMode="auto">
            <a:xfrm>
              <a:off x="7133713"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 name="Oval 1474"/>
            <p:cNvSpPr>
              <a:spLocks noChangeArrowheads="1"/>
            </p:cNvSpPr>
            <p:nvPr/>
          </p:nvSpPr>
          <p:spPr bwMode="auto">
            <a:xfrm>
              <a:off x="7229285"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 name="Oval 1475"/>
            <p:cNvSpPr>
              <a:spLocks noChangeArrowheads="1"/>
            </p:cNvSpPr>
            <p:nvPr/>
          </p:nvSpPr>
          <p:spPr bwMode="auto">
            <a:xfrm>
              <a:off x="7324857"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 name="Oval 1476"/>
            <p:cNvSpPr>
              <a:spLocks noChangeArrowheads="1"/>
            </p:cNvSpPr>
            <p:nvPr/>
          </p:nvSpPr>
          <p:spPr bwMode="auto">
            <a:xfrm>
              <a:off x="742170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 name="Oval 1477"/>
            <p:cNvSpPr>
              <a:spLocks noChangeArrowheads="1"/>
            </p:cNvSpPr>
            <p:nvPr/>
          </p:nvSpPr>
          <p:spPr bwMode="auto">
            <a:xfrm>
              <a:off x="751727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 name="Oval 1478"/>
            <p:cNvSpPr>
              <a:spLocks noChangeArrowheads="1"/>
            </p:cNvSpPr>
            <p:nvPr/>
          </p:nvSpPr>
          <p:spPr bwMode="auto">
            <a:xfrm>
              <a:off x="761284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 name="Oval 1479"/>
            <p:cNvSpPr>
              <a:spLocks noChangeArrowheads="1"/>
            </p:cNvSpPr>
            <p:nvPr/>
          </p:nvSpPr>
          <p:spPr bwMode="auto">
            <a:xfrm>
              <a:off x="770842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 name="Oval 1480"/>
            <p:cNvSpPr>
              <a:spLocks noChangeArrowheads="1"/>
            </p:cNvSpPr>
            <p:nvPr/>
          </p:nvSpPr>
          <p:spPr bwMode="auto">
            <a:xfrm>
              <a:off x="780399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 name="Oval 1481"/>
            <p:cNvSpPr>
              <a:spLocks noChangeArrowheads="1"/>
            </p:cNvSpPr>
            <p:nvPr/>
          </p:nvSpPr>
          <p:spPr bwMode="auto">
            <a:xfrm>
              <a:off x="790083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 name="Oval 1482"/>
            <p:cNvSpPr>
              <a:spLocks noChangeArrowheads="1"/>
            </p:cNvSpPr>
            <p:nvPr/>
          </p:nvSpPr>
          <p:spPr bwMode="auto">
            <a:xfrm>
              <a:off x="799641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 name="Oval 1483"/>
            <p:cNvSpPr>
              <a:spLocks noChangeArrowheads="1"/>
            </p:cNvSpPr>
            <p:nvPr/>
          </p:nvSpPr>
          <p:spPr bwMode="auto">
            <a:xfrm>
              <a:off x="809198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 name="Oval 1484"/>
            <p:cNvSpPr>
              <a:spLocks noChangeArrowheads="1"/>
            </p:cNvSpPr>
            <p:nvPr/>
          </p:nvSpPr>
          <p:spPr bwMode="auto">
            <a:xfrm>
              <a:off x="818755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 name="Oval 1485"/>
            <p:cNvSpPr>
              <a:spLocks noChangeArrowheads="1"/>
            </p:cNvSpPr>
            <p:nvPr/>
          </p:nvSpPr>
          <p:spPr bwMode="auto">
            <a:xfrm>
              <a:off x="828312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 name="Oval 1486"/>
            <p:cNvSpPr>
              <a:spLocks noChangeArrowheads="1"/>
            </p:cNvSpPr>
            <p:nvPr/>
          </p:nvSpPr>
          <p:spPr bwMode="auto">
            <a:xfrm>
              <a:off x="837869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 name="Oval 1487"/>
            <p:cNvSpPr>
              <a:spLocks noChangeArrowheads="1"/>
            </p:cNvSpPr>
            <p:nvPr/>
          </p:nvSpPr>
          <p:spPr bwMode="auto">
            <a:xfrm>
              <a:off x="847554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 name="Oval 1488"/>
            <p:cNvSpPr>
              <a:spLocks noChangeArrowheads="1"/>
            </p:cNvSpPr>
            <p:nvPr/>
          </p:nvSpPr>
          <p:spPr bwMode="auto">
            <a:xfrm>
              <a:off x="857111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 name="Oval 1489"/>
            <p:cNvSpPr>
              <a:spLocks noChangeArrowheads="1"/>
            </p:cNvSpPr>
            <p:nvPr/>
          </p:nvSpPr>
          <p:spPr bwMode="auto">
            <a:xfrm>
              <a:off x="866668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 name="Oval 1490"/>
            <p:cNvSpPr>
              <a:spLocks noChangeArrowheads="1"/>
            </p:cNvSpPr>
            <p:nvPr/>
          </p:nvSpPr>
          <p:spPr bwMode="auto">
            <a:xfrm>
              <a:off x="876226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 name="Oval 1491"/>
            <p:cNvSpPr>
              <a:spLocks noChangeArrowheads="1"/>
            </p:cNvSpPr>
            <p:nvPr/>
          </p:nvSpPr>
          <p:spPr bwMode="auto">
            <a:xfrm>
              <a:off x="885783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 name="Oval 1492"/>
            <p:cNvSpPr>
              <a:spLocks noChangeArrowheads="1"/>
            </p:cNvSpPr>
            <p:nvPr/>
          </p:nvSpPr>
          <p:spPr bwMode="auto">
            <a:xfrm>
              <a:off x="895467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 name="Oval 1493"/>
            <p:cNvSpPr>
              <a:spLocks noChangeArrowheads="1"/>
            </p:cNvSpPr>
            <p:nvPr/>
          </p:nvSpPr>
          <p:spPr bwMode="auto">
            <a:xfrm>
              <a:off x="905025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 name="Oval 1494"/>
            <p:cNvSpPr>
              <a:spLocks noChangeArrowheads="1"/>
            </p:cNvSpPr>
            <p:nvPr/>
          </p:nvSpPr>
          <p:spPr bwMode="auto">
            <a:xfrm>
              <a:off x="914582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 name="Oval 1495"/>
            <p:cNvSpPr>
              <a:spLocks noChangeArrowheads="1"/>
            </p:cNvSpPr>
            <p:nvPr/>
          </p:nvSpPr>
          <p:spPr bwMode="auto">
            <a:xfrm>
              <a:off x="924139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 name="Oval 1496"/>
            <p:cNvSpPr>
              <a:spLocks noChangeArrowheads="1"/>
            </p:cNvSpPr>
            <p:nvPr/>
          </p:nvSpPr>
          <p:spPr bwMode="auto">
            <a:xfrm>
              <a:off x="933696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 name="Oval 1497"/>
            <p:cNvSpPr>
              <a:spLocks noChangeArrowheads="1"/>
            </p:cNvSpPr>
            <p:nvPr/>
          </p:nvSpPr>
          <p:spPr bwMode="auto">
            <a:xfrm>
              <a:off x="943253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 name="Oval 1498"/>
            <p:cNvSpPr>
              <a:spLocks noChangeArrowheads="1"/>
            </p:cNvSpPr>
            <p:nvPr/>
          </p:nvSpPr>
          <p:spPr bwMode="auto">
            <a:xfrm>
              <a:off x="952938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 name="Oval 1499"/>
            <p:cNvSpPr>
              <a:spLocks noChangeArrowheads="1"/>
            </p:cNvSpPr>
            <p:nvPr/>
          </p:nvSpPr>
          <p:spPr bwMode="auto">
            <a:xfrm>
              <a:off x="962495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 name="Oval 1500"/>
            <p:cNvSpPr>
              <a:spLocks noChangeArrowheads="1"/>
            </p:cNvSpPr>
            <p:nvPr/>
          </p:nvSpPr>
          <p:spPr bwMode="auto">
            <a:xfrm>
              <a:off x="972052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 name="Oval 1501"/>
            <p:cNvSpPr>
              <a:spLocks noChangeArrowheads="1"/>
            </p:cNvSpPr>
            <p:nvPr/>
          </p:nvSpPr>
          <p:spPr bwMode="auto">
            <a:xfrm>
              <a:off x="540959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 name="Oval 1502"/>
            <p:cNvSpPr>
              <a:spLocks noChangeArrowheads="1"/>
            </p:cNvSpPr>
            <p:nvPr/>
          </p:nvSpPr>
          <p:spPr bwMode="auto">
            <a:xfrm>
              <a:off x="550516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 name="Oval 1503"/>
            <p:cNvSpPr>
              <a:spLocks noChangeArrowheads="1"/>
            </p:cNvSpPr>
            <p:nvPr/>
          </p:nvSpPr>
          <p:spPr bwMode="auto">
            <a:xfrm>
              <a:off x="5600739"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 name="Oval 1504"/>
            <p:cNvSpPr>
              <a:spLocks noChangeArrowheads="1"/>
            </p:cNvSpPr>
            <p:nvPr/>
          </p:nvSpPr>
          <p:spPr bwMode="auto">
            <a:xfrm>
              <a:off x="5696311"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 name="Oval 1505"/>
            <p:cNvSpPr>
              <a:spLocks noChangeArrowheads="1"/>
            </p:cNvSpPr>
            <p:nvPr/>
          </p:nvSpPr>
          <p:spPr bwMode="auto">
            <a:xfrm>
              <a:off x="579315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 name="Oval 1506"/>
            <p:cNvSpPr>
              <a:spLocks noChangeArrowheads="1"/>
            </p:cNvSpPr>
            <p:nvPr/>
          </p:nvSpPr>
          <p:spPr bwMode="auto">
            <a:xfrm>
              <a:off x="5888729"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 name="Oval 1507"/>
            <p:cNvSpPr>
              <a:spLocks noChangeArrowheads="1"/>
            </p:cNvSpPr>
            <p:nvPr/>
          </p:nvSpPr>
          <p:spPr bwMode="auto">
            <a:xfrm>
              <a:off x="598430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 name="Oval 1508"/>
            <p:cNvSpPr>
              <a:spLocks noChangeArrowheads="1"/>
            </p:cNvSpPr>
            <p:nvPr/>
          </p:nvSpPr>
          <p:spPr bwMode="auto">
            <a:xfrm>
              <a:off x="607987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 name="Oval 1509"/>
            <p:cNvSpPr>
              <a:spLocks noChangeArrowheads="1"/>
            </p:cNvSpPr>
            <p:nvPr/>
          </p:nvSpPr>
          <p:spPr bwMode="auto">
            <a:xfrm>
              <a:off x="617544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 name="Oval 1510"/>
            <p:cNvSpPr>
              <a:spLocks noChangeArrowheads="1"/>
            </p:cNvSpPr>
            <p:nvPr/>
          </p:nvSpPr>
          <p:spPr bwMode="auto">
            <a:xfrm>
              <a:off x="627229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 name="Oval 1511"/>
            <p:cNvSpPr>
              <a:spLocks noChangeArrowheads="1"/>
            </p:cNvSpPr>
            <p:nvPr/>
          </p:nvSpPr>
          <p:spPr bwMode="auto">
            <a:xfrm>
              <a:off x="636786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 name="Oval 1512"/>
            <p:cNvSpPr>
              <a:spLocks noChangeArrowheads="1"/>
            </p:cNvSpPr>
            <p:nvPr/>
          </p:nvSpPr>
          <p:spPr bwMode="auto">
            <a:xfrm>
              <a:off x="646343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 name="Oval 1513"/>
            <p:cNvSpPr>
              <a:spLocks noChangeArrowheads="1"/>
            </p:cNvSpPr>
            <p:nvPr/>
          </p:nvSpPr>
          <p:spPr bwMode="auto">
            <a:xfrm>
              <a:off x="6559007"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 name="Oval 1514"/>
            <p:cNvSpPr>
              <a:spLocks noChangeArrowheads="1"/>
            </p:cNvSpPr>
            <p:nvPr/>
          </p:nvSpPr>
          <p:spPr bwMode="auto">
            <a:xfrm>
              <a:off x="6654579"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 name="Oval 1515"/>
            <p:cNvSpPr>
              <a:spLocks noChangeArrowheads="1"/>
            </p:cNvSpPr>
            <p:nvPr/>
          </p:nvSpPr>
          <p:spPr bwMode="auto">
            <a:xfrm>
              <a:off x="6750151"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8" name="Oval 1516"/>
            <p:cNvSpPr>
              <a:spLocks noChangeArrowheads="1"/>
            </p:cNvSpPr>
            <p:nvPr/>
          </p:nvSpPr>
          <p:spPr bwMode="auto">
            <a:xfrm>
              <a:off x="684699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 name="Oval 1517"/>
            <p:cNvSpPr>
              <a:spLocks noChangeArrowheads="1"/>
            </p:cNvSpPr>
            <p:nvPr/>
          </p:nvSpPr>
          <p:spPr bwMode="auto">
            <a:xfrm>
              <a:off x="694257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0" name="Oval 1518"/>
            <p:cNvSpPr>
              <a:spLocks noChangeArrowheads="1"/>
            </p:cNvSpPr>
            <p:nvPr/>
          </p:nvSpPr>
          <p:spPr bwMode="auto">
            <a:xfrm>
              <a:off x="703814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1" name="Oval 1519"/>
            <p:cNvSpPr>
              <a:spLocks noChangeArrowheads="1"/>
            </p:cNvSpPr>
            <p:nvPr/>
          </p:nvSpPr>
          <p:spPr bwMode="auto">
            <a:xfrm>
              <a:off x="7133713"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2" name="Oval 1520"/>
            <p:cNvSpPr>
              <a:spLocks noChangeArrowheads="1"/>
            </p:cNvSpPr>
            <p:nvPr/>
          </p:nvSpPr>
          <p:spPr bwMode="auto">
            <a:xfrm>
              <a:off x="722928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3" name="Oval 1521"/>
            <p:cNvSpPr>
              <a:spLocks noChangeArrowheads="1"/>
            </p:cNvSpPr>
            <p:nvPr/>
          </p:nvSpPr>
          <p:spPr bwMode="auto">
            <a:xfrm>
              <a:off x="7324857"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4" name="Oval 1522"/>
            <p:cNvSpPr>
              <a:spLocks noChangeArrowheads="1"/>
            </p:cNvSpPr>
            <p:nvPr/>
          </p:nvSpPr>
          <p:spPr bwMode="auto">
            <a:xfrm>
              <a:off x="742170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5" name="Oval 1523"/>
            <p:cNvSpPr>
              <a:spLocks noChangeArrowheads="1"/>
            </p:cNvSpPr>
            <p:nvPr/>
          </p:nvSpPr>
          <p:spPr bwMode="auto">
            <a:xfrm>
              <a:off x="751727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6" name="Oval 1524"/>
            <p:cNvSpPr>
              <a:spLocks noChangeArrowheads="1"/>
            </p:cNvSpPr>
            <p:nvPr/>
          </p:nvSpPr>
          <p:spPr bwMode="auto">
            <a:xfrm>
              <a:off x="761284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7" name="Oval 1525"/>
            <p:cNvSpPr>
              <a:spLocks noChangeArrowheads="1"/>
            </p:cNvSpPr>
            <p:nvPr/>
          </p:nvSpPr>
          <p:spPr bwMode="auto">
            <a:xfrm>
              <a:off x="770842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8" name="Oval 1526"/>
            <p:cNvSpPr>
              <a:spLocks noChangeArrowheads="1"/>
            </p:cNvSpPr>
            <p:nvPr/>
          </p:nvSpPr>
          <p:spPr bwMode="auto">
            <a:xfrm>
              <a:off x="780399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9" name="Oval 1527"/>
            <p:cNvSpPr>
              <a:spLocks noChangeArrowheads="1"/>
            </p:cNvSpPr>
            <p:nvPr/>
          </p:nvSpPr>
          <p:spPr bwMode="auto">
            <a:xfrm>
              <a:off x="790083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0" name="Oval 1528"/>
            <p:cNvSpPr>
              <a:spLocks noChangeArrowheads="1"/>
            </p:cNvSpPr>
            <p:nvPr/>
          </p:nvSpPr>
          <p:spPr bwMode="auto">
            <a:xfrm>
              <a:off x="799641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1" name="Oval 1529"/>
            <p:cNvSpPr>
              <a:spLocks noChangeArrowheads="1"/>
            </p:cNvSpPr>
            <p:nvPr/>
          </p:nvSpPr>
          <p:spPr bwMode="auto">
            <a:xfrm>
              <a:off x="809198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2" name="Oval 1530"/>
            <p:cNvSpPr>
              <a:spLocks noChangeArrowheads="1"/>
            </p:cNvSpPr>
            <p:nvPr/>
          </p:nvSpPr>
          <p:spPr bwMode="auto">
            <a:xfrm>
              <a:off x="818755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3" name="Oval 1531"/>
            <p:cNvSpPr>
              <a:spLocks noChangeArrowheads="1"/>
            </p:cNvSpPr>
            <p:nvPr/>
          </p:nvSpPr>
          <p:spPr bwMode="auto">
            <a:xfrm>
              <a:off x="828312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4" name="Oval 1532"/>
            <p:cNvSpPr>
              <a:spLocks noChangeArrowheads="1"/>
            </p:cNvSpPr>
            <p:nvPr/>
          </p:nvSpPr>
          <p:spPr bwMode="auto">
            <a:xfrm>
              <a:off x="837869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5" name="Oval 1533"/>
            <p:cNvSpPr>
              <a:spLocks noChangeArrowheads="1"/>
            </p:cNvSpPr>
            <p:nvPr/>
          </p:nvSpPr>
          <p:spPr bwMode="auto">
            <a:xfrm>
              <a:off x="847554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6" name="Oval 1534"/>
            <p:cNvSpPr>
              <a:spLocks noChangeArrowheads="1"/>
            </p:cNvSpPr>
            <p:nvPr/>
          </p:nvSpPr>
          <p:spPr bwMode="auto">
            <a:xfrm>
              <a:off x="857111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7" name="Oval 1535"/>
            <p:cNvSpPr>
              <a:spLocks noChangeArrowheads="1"/>
            </p:cNvSpPr>
            <p:nvPr/>
          </p:nvSpPr>
          <p:spPr bwMode="auto">
            <a:xfrm>
              <a:off x="866668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8" name="Oval 1536"/>
            <p:cNvSpPr>
              <a:spLocks noChangeArrowheads="1"/>
            </p:cNvSpPr>
            <p:nvPr/>
          </p:nvSpPr>
          <p:spPr bwMode="auto">
            <a:xfrm>
              <a:off x="876226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9" name="Oval 1537"/>
            <p:cNvSpPr>
              <a:spLocks noChangeArrowheads="1"/>
            </p:cNvSpPr>
            <p:nvPr/>
          </p:nvSpPr>
          <p:spPr bwMode="auto">
            <a:xfrm>
              <a:off x="885783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0" name="Oval 1538"/>
            <p:cNvSpPr>
              <a:spLocks noChangeArrowheads="1"/>
            </p:cNvSpPr>
            <p:nvPr/>
          </p:nvSpPr>
          <p:spPr bwMode="auto">
            <a:xfrm>
              <a:off x="895467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1" name="Oval 1539"/>
            <p:cNvSpPr>
              <a:spLocks noChangeArrowheads="1"/>
            </p:cNvSpPr>
            <p:nvPr/>
          </p:nvSpPr>
          <p:spPr bwMode="auto">
            <a:xfrm>
              <a:off x="905025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2" name="Oval 1540"/>
            <p:cNvSpPr>
              <a:spLocks noChangeArrowheads="1"/>
            </p:cNvSpPr>
            <p:nvPr/>
          </p:nvSpPr>
          <p:spPr bwMode="auto">
            <a:xfrm>
              <a:off x="914582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3" name="Oval 1541"/>
            <p:cNvSpPr>
              <a:spLocks noChangeArrowheads="1"/>
            </p:cNvSpPr>
            <p:nvPr/>
          </p:nvSpPr>
          <p:spPr bwMode="auto">
            <a:xfrm>
              <a:off x="924139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4" name="Oval 1542"/>
            <p:cNvSpPr>
              <a:spLocks noChangeArrowheads="1"/>
            </p:cNvSpPr>
            <p:nvPr/>
          </p:nvSpPr>
          <p:spPr bwMode="auto">
            <a:xfrm>
              <a:off x="933696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5" name="Oval 1543"/>
            <p:cNvSpPr>
              <a:spLocks noChangeArrowheads="1"/>
            </p:cNvSpPr>
            <p:nvPr/>
          </p:nvSpPr>
          <p:spPr bwMode="auto">
            <a:xfrm>
              <a:off x="943253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6" name="Oval 1544"/>
            <p:cNvSpPr>
              <a:spLocks noChangeArrowheads="1"/>
            </p:cNvSpPr>
            <p:nvPr/>
          </p:nvSpPr>
          <p:spPr bwMode="auto">
            <a:xfrm>
              <a:off x="531402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7" name="Oval 1545"/>
            <p:cNvSpPr>
              <a:spLocks noChangeArrowheads="1"/>
            </p:cNvSpPr>
            <p:nvPr/>
          </p:nvSpPr>
          <p:spPr bwMode="auto">
            <a:xfrm>
              <a:off x="5409595"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8" name="Oval 1546"/>
            <p:cNvSpPr>
              <a:spLocks noChangeArrowheads="1"/>
            </p:cNvSpPr>
            <p:nvPr/>
          </p:nvSpPr>
          <p:spPr bwMode="auto">
            <a:xfrm>
              <a:off x="550516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9" name="Oval 1547"/>
            <p:cNvSpPr>
              <a:spLocks noChangeArrowheads="1"/>
            </p:cNvSpPr>
            <p:nvPr/>
          </p:nvSpPr>
          <p:spPr bwMode="auto">
            <a:xfrm>
              <a:off x="5696311"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0" name="Oval 1548"/>
            <p:cNvSpPr>
              <a:spLocks noChangeArrowheads="1"/>
            </p:cNvSpPr>
            <p:nvPr/>
          </p:nvSpPr>
          <p:spPr bwMode="auto">
            <a:xfrm>
              <a:off x="579315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1" name="Oval 1549"/>
            <p:cNvSpPr>
              <a:spLocks noChangeArrowheads="1"/>
            </p:cNvSpPr>
            <p:nvPr/>
          </p:nvSpPr>
          <p:spPr bwMode="auto">
            <a:xfrm>
              <a:off x="5888729"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2" name="Oval 1550"/>
            <p:cNvSpPr>
              <a:spLocks noChangeArrowheads="1"/>
            </p:cNvSpPr>
            <p:nvPr/>
          </p:nvSpPr>
          <p:spPr bwMode="auto">
            <a:xfrm>
              <a:off x="5984301"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3" name="Oval 1551"/>
            <p:cNvSpPr>
              <a:spLocks noChangeArrowheads="1"/>
            </p:cNvSpPr>
            <p:nvPr/>
          </p:nvSpPr>
          <p:spPr bwMode="auto">
            <a:xfrm>
              <a:off x="607987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4" name="Oval 1552"/>
            <p:cNvSpPr>
              <a:spLocks noChangeArrowheads="1"/>
            </p:cNvSpPr>
            <p:nvPr/>
          </p:nvSpPr>
          <p:spPr bwMode="auto">
            <a:xfrm>
              <a:off x="6175445"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5" name="Oval 1553"/>
            <p:cNvSpPr>
              <a:spLocks noChangeArrowheads="1"/>
            </p:cNvSpPr>
            <p:nvPr/>
          </p:nvSpPr>
          <p:spPr bwMode="auto">
            <a:xfrm>
              <a:off x="6272291"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6" name="Oval 1554"/>
            <p:cNvSpPr>
              <a:spLocks noChangeArrowheads="1"/>
            </p:cNvSpPr>
            <p:nvPr/>
          </p:nvSpPr>
          <p:spPr bwMode="auto">
            <a:xfrm>
              <a:off x="636786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7" name="Oval 1555"/>
            <p:cNvSpPr>
              <a:spLocks noChangeArrowheads="1"/>
            </p:cNvSpPr>
            <p:nvPr/>
          </p:nvSpPr>
          <p:spPr bwMode="auto">
            <a:xfrm>
              <a:off x="6463435"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8" name="Oval 1556"/>
            <p:cNvSpPr>
              <a:spLocks noChangeArrowheads="1"/>
            </p:cNvSpPr>
            <p:nvPr/>
          </p:nvSpPr>
          <p:spPr bwMode="auto">
            <a:xfrm>
              <a:off x="6559007"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9" name="Oval 1557"/>
            <p:cNvSpPr>
              <a:spLocks noChangeArrowheads="1"/>
            </p:cNvSpPr>
            <p:nvPr/>
          </p:nvSpPr>
          <p:spPr bwMode="auto">
            <a:xfrm>
              <a:off x="6654579"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0" name="Oval 1558"/>
            <p:cNvSpPr>
              <a:spLocks noChangeArrowheads="1"/>
            </p:cNvSpPr>
            <p:nvPr/>
          </p:nvSpPr>
          <p:spPr bwMode="auto">
            <a:xfrm>
              <a:off x="6750151"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1" name="Oval 1559"/>
            <p:cNvSpPr>
              <a:spLocks noChangeArrowheads="1"/>
            </p:cNvSpPr>
            <p:nvPr/>
          </p:nvSpPr>
          <p:spPr bwMode="auto">
            <a:xfrm>
              <a:off x="684699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2" name="Oval 1560"/>
            <p:cNvSpPr>
              <a:spLocks noChangeArrowheads="1"/>
            </p:cNvSpPr>
            <p:nvPr/>
          </p:nvSpPr>
          <p:spPr bwMode="auto">
            <a:xfrm>
              <a:off x="694257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3" name="Oval 1561"/>
            <p:cNvSpPr>
              <a:spLocks noChangeArrowheads="1"/>
            </p:cNvSpPr>
            <p:nvPr/>
          </p:nvSpPr>
          <p:spPr bwMode="auto">
            <a:xfrm>
              <a:off x="703814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4" name="Oval 1562"/>
            <p:cNvSpPr>
              <a:spLocks noChangeArrowheads="1"/>
            </p:cNvSpPr>
            <p:nvPr/>
          </p:nvSpPr>
          <p:spPr bwMode="auto">
            <a:xfrm>
              <a:off x="7133713"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5" name="Oval 1564"/>
            <p:cNvSpPr>
              <a:spLocks noChangeArrowheads="1"/>
            </p:cNvSpPr>
            <p:nvPr/>
          </p:nvSpPr>
          <p:spPr bwMode="auto">
            <a:xfrm>
              <a:off x="7229285"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6" name="Oval 1565"/>
            <p:cNvSpPr>
              <a:spLocks noChangeArrowheads="1"/>
            </p:cNvSpPr>
            <p:nvPr/>
          </p:nvSpPr>
          <p:spPr bwMode="auto">
            <a:xfrm>
              <a:off x="7324857"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7" name="Oval 1566"/>
            <p:cNvSpPr>
              <a:spLocks noChangeArrowheads="1"/>
            </p:cNvSpPr>
            <p:nvPr/>
          </p:nvSpPr>
          <p:spPr bwMode="auto">
            <a:xfrm>
              <a:off x="742170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8" name="Oval 1567"/>
            <p:cNvSpPr>
              <a:spLocks noChangeArrowheads="1"/>
            </p:cNvSpPr>
            <p:nvPr/>
          </p:nvSpPr>
          <p:spPr bwMode="auto">
            <a:xfrm>
              <a:off x="751727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9" name="Oval 1568"/>
            <p:cNvSpPr>
              <a:spLocks noChangeArrowheads="1"/>
            </p:cNvSpPr>
            <p:nvPr/>
          </p:nvSpPr>
          <p:spPr bwMode="auto">
            <a:xfrm>
              <a:off x="761284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0" name="Oval 1569"/>
            <p:cNvSpPr>
              <a:spLocks noChangeArrowheads="1"/>
            </p:cNvSpPr>
            <p:nvPr/>
          </p:nvSpPr>
          <p:spPr bwMode="auto">
            <a:xfrm>
              <a:off x="770842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1" name="Oval 1570"/>
            <p:cNvSpPr>
              <a:spLocks noChangeArrowheads="1"/>
            </p:cNvSpPr>
            <p:nvPr/>
          </p:nvSpPr>
          <p:spPr bwMode="auto">
            <a:xfrm>
              <a:off x="780399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2" name="Oval 1571"/>
            <p:cNvSpPr>
              <a:spLocks noChangeArrowheads="1"/>
            </p:cNvSpPr>
            <p:nvPr/>
          </p:nvSpPr>
          <p:spPr bwMode="auto">
            <a:xfrm>
              <a:off x="790083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3" name="Oval 1572"/>
            <p:cNvSpPr>
              <a:spLocks noChangeArrowheads="1"/>
            </p:cNvSpPr>
            <p:nvPr/>
          </p:nvSpPr>
          <p:spPr bwMode="auto">
            <a:xfrm>
              <a:off x="799641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4" name="Oval 1573"/>
            <p:cNvSpPr>
              <a:spLocks noChangeArrowheads="1"/>
            </p:cNvSpPr>
            <p:nvPr/>
          </p:nvSpPr>
          <p:spPr bwMode="auto">
            <a:xfrm>
              <a:off x="809198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5" name="Oval 1574"/>
            <p:cNvSpPr>
              <a:spLocks noChangeArrowheads="1"/>
            </p:cNvSpPr>
            <p:nvPr/>
          </p:nvSpPr>
          <p:spPr bwMode="auto">
            <a:xfrm>
              <a:off x="818755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6" name="Oval 1575"/>
            <p:cNvSpPr>
              <a:spLocks noChangeArrowheads="1"/>
            </p:cNvSpPr>
            <p:nvPr/>
          </p:nvSpPr>
          <p:spPr bwMode="auto">
            <a:xfrm>
              <a:off x="828312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7" name="Oval 1576"/>
            <p:cNvSpPr>
              <a:spLocks noChangeArrowheads="1"/>
            </p:cNvSpPr>
            <p:nvPr/>
          </p:nvSpPr>
          <p:spPr bwMode="auto">
            <a:xfrm>
              <a:off x="8378698"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8" name="Oval 1577"/>
            <p:cNvSpPr>
              <a:spLocks noChangeArrowheads="1"/>
            </p:cNvSpPr>
            <p:nvPr/>
          </p:nvSpPr>
          <p:spPr bwMode="auto">
            <a:xfrm>
              <a:off x="847554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9" name="Oval 1578"/>
            <p:cNvSpPr>
              <a:spLocks noChangeArrowheads="1"/>
            </p:cNvSpPr>
            <p:nvPr/>
          </p:nvSpPr>
          <p:spPr bwMode="auto">
            <a:xfrm>
              <a:off x="857111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0" name="Oval 1579"/>
            <p:cNvSpPr>
              <a:spLocks noChangeArrowheads="1"/>
            </p:cNvSpPr>
            <p:nvPr/>
          </p:nvSpPr>
          <p:spPr bwMode="auto">
            <a:xfrm>
              <a:off x="866668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1" name="Oval 1580"/>
            <p:cNvSpPr>
              <a:spLocks noChangeArrowheads="1"/>
            </p:cNvSpPr>
            <p:nvPr/>
          </p:nvSpPr>
          <p:spPr bwMode="auto">
            <a:xfrm>
              <a:off x="876226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2" name="Oval 1581"/>
            <p:cNvSpPr>
              <a:spLocks noChangeArrowheads="1"/>
            </p:cNvSpPr>
            <p:nvPr/>
          </p:nvSpPr>
          <p:spPr bwMode="auto">
            <a:xfrm>
              <a:off x="885783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3" name="Oval 1582"/>
            <p:cNvSpPr>
              <a:spLocks noChangeArrowheads="1"/>
            </p:cNvSpPr>
            <p:nvPr/>
          </p:nvSpPr>
          <p:spPr bwMode="auto">
            <a:xfrm>
              <a:off x="895467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4" name="Oval 1583"/>
            <p:cNvSpPr>
              <a:spLocks noChangeArrowheads="1"/>
            </p:cNvSpPr>
            <p:nvPr/>
          </p:nvSpPr>
          <p:spPr bwMode="auto">
            <a:xfrm>
              <a:off x="914582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5" name="Oval 1584"/>
            <p:cNvSpPr>
              <a:spLocks noChangeArrowheads="1"/>
            </p:cNvSpPr>
            <p:nvPr/>
          </p:nvSpPr>
          <p:spPr bwMode="auto">
            <a:xfrm>
              <a:off x="924139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6" name="Oval 1585"/>
            <p:cNvSpPr>
              <a:spLocks noChangeArrowheads="1"/>
            </p:cNvSpPr>
            <p:nvPr/>
          </p:nvSpPr>
          <p:spPr bwMode="auto">
            <a:xfrm>
              <a:off x="933696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7" name="Oval 1586"/>
            <p:cNvSpPr>
              <a:spLocks noChangeArrowheads="1"/>
            </p:cNvSpPr>
            <p:nvPr/>
          </p:nvSpPr>
          <p:spPr bwMode="auto">
            <a:xfrm>
              <a:off x="531402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8" name="Oval 1587"/>
            <p:cNvSpPr>
              <a:spLocks noChangeArrowheads="1"/>
            </p:cNvSpPr>
            <p:nvPr/>
          </p:nvSpPr>
          <p:spPr bwMode="auto">
            <a:xfrm>
              <a:off x="540959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9" name="Oval 1588"/>
            <p:cNvSpPr>
              <a:spLocks noChangeArrowheads="1"/>
            </p:cNvSpPr>
            <p:nvPr/>
          </p:nvSpPr>
          <p:spPr bwMode="auto">
            <a:xfrm>
              <a:off x="550516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0" name="Oval 1589"/>
            <p:cNvSpPr>
              <a:spLocks noChangeArrowheads="1"/>
            </p:cNvSpPr>
            <p:nvPr/>
          </p:nvSpPr>
          <p:spPr bwMode="auto">
            <a:xfrm>
              <a:off x="569758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1" name="Oval 1590"/>
            <p:cNvSpPr>
              <a:spLocks noChangeArrowheads="1"/>
            </p:cNvSpPr>
            <p:nvPr/>
          </p:nvSpPr>
          <p:spPr bwMode="auto">
            <a:xfrm>
              <a:off x="579315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2" name="Oval 1591"/>
            <p:cNvSpPr>
              <a:spLocks noChangeArrowheads="1"/>
            </p:cNvSpPr>
            <p:nvPr/>
          </p:nvSpPr>
          <p:spPr bwMode="auto">
            <a:xfrm>
              <a:off x="5888729"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3" name="Oval 1592"/>
            <p:cNvSpPr>
              <a:spLocks noChangeArrowheads="1"/>
            </p:cNvSpPr>
            <p:nvPr/>
          </p:nvSpPr>
          <p:spPr bwMode="auto">
            <a:xfrm>
              <a:off x="5984301"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4" name="Oval 1593"/>
            <p:cNvSpPr>
              <a:spLocks noChangeArrowheads="1"/>
            </p:cNvSpPr>
            <p:nvPr/>
          </p:nvSpPr>
          <p:spPr bwMode="auto">
            <a:xfrm>
              <a:off x="607987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5" name="Oval 1594"/>
            <p:cNvSpPr>
              <a:spLocks noChangeArrowheads="1"/>
            </p:cNvSpPr>
            <p:nvPr/>
          </p:nvSpPr>
          <p:spPr bwMode="auto">
            <a:xfrm>
              <a:off x="6175445"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6" name="Oval 1595"/>
            <p:cNvSpPr>
              <a:spLocks noChangeArrowheads="1"/>
            </p:cNvSpPr>
            <p:nvPr/>
          </p:nvSpPr>
          <p:spPr bwMode="auto">
            <a:xfrm>
              <a:off x="6272291"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7" name="Oval 1596"/>
            <p:cNvSpPr>
              <a:spLocks noChangeArrowheads="1"/>
            </p:cNvSpPr>
            <p:nvPr/>
          </p:nvSpPr>
          <p:spPr bwMode="auto">
            <a:xfrm>
              <a:off x="636786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8" name="Oval 1597"/>
            <p:cNvSpPr>
              <a:spLocks noChangeArrowheads="1"/>
            </p:cNvSpPr>
            <p:nvPr/>
          </p:nvSpPr>
          <p:spPr bwMode="auto">
            <a:xfrm>
              <a:off x="6463435"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9" name="Oval 1598"/>
            <p:cNvSpPr>
              <a:spLocks noChangeArrowheads="1"/>
            </p:cNvSpPr>
            <p:nvPr/>
          </p:nvSpPr>
          <p:spPr bwMode="auto">
            <a:xfrm>
              <a:off x="6559007"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0" name="Oval 1599"/>
            <p:cNvSpPr>
              <a:spLocks noChangeArrowheads="1"/>
            </p:cNvSpPr>
            <p:nvPr/>
          </p:nvSpPr>
          <p:spPr bwMode="auto">
            <a:xfrm>
              <a:off x="6654579"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1" name="Oval 1600"/>
            <p:cNvSpPr>
              <a:spLocks noChangeArrowheads="1"/>
            </p:cNvSpPr>
            <p:nvPr/>
          </p:nvSpPr>
          <p:spPr bwMode="auto">
            <a:xfrm>
              <a:off x="6750151"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2" name="Oval 1601"/>
            <p:cNvSpPr>
              <a:spLocks noChangeArrowheads="1"/>
            </p:cNvSpPr>
            <p:nvPr/>
          </p:nvSpPr>
          <p:spPr bwMode="auto">
            <a:xfrm>
              <a:off x="684699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3" name="Oval 1602"/>
            <p:cNvSpPr>
              <a:spLocks noChangeArrowheads="1"/>
            </p:cNvSpPr>
            <p:nvPr/>
          </p:nvSpPr>
          <p:spPr bwMode="auto">
            <a:xfrm>
              <a:off x="694257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4" name="Oval 1603"/>
            <p:cNvSpPr>
              <a:spLocks noChangeArrowheads="1"/>
            </p:cNvSpPr>
            <p:nvPr/>
          </p:nvSpPr>
          <p:spPr bwMode="auto">
            <a:xfrm>
              <a:off x="703814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5" name="Oval 1604"/>
            <p:cNvSpPr>
              <a:spLocks noChangeArrowheads="1"/>
            </p:cNvSpPr>
            <p:nvPr/>
          </p:nvSpPr>
          <p:spPr bwMode="auto">
            <a:xfrm>
              <a:off x="7133713"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6" name="Oval 1605"/>
            <p:cNvSpPr>
              <a:spLocks noChangeArrowheads="1"/>
            </p:cNvSpPr>
            <p:nvPr/>
          </p:nvSpPr>
          <p:spPr bwMode="auto">
            <a:xfrm>
              <a:off x="7229285"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7" name="Oval 1606"/>
            <p:cNvSpPr>
              <a:spLocks noChangeArrowheads="1"/>
            </p:cNvSpPr>
            <p:nvPr/>
          </p:nvSpPr>
          <p:spPr bwMode="auto">
            <a:xfrm>
              <a:off x="732613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8" name="Oval 1607"/>
            <p:cNvSpPr>
              <a:spLocks noChangeArrowheads="1"/>
            </p:cNvSpPr>
            <p:nvPr/>
          </p:nvSpPr>
          <p:spPr bwMode="auto">
            <a:xfrm>
              <a:off x="742170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9" name="Oval 1608"/>
            <p:cNvSpPr>
              <a:spLocks noChangeArrowheads="1"/>
            </p:cNvSpPr>
            <p:nvPr/>
          </p:nvSpPr>
          <p:spPr bwMode="auto">
            <a:xfrm>
              <a:off x="751727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0" name="Oval 1609"/>
            <p:cNvSpPr>
              <a:spLocks noChangeArrowheads="1"/>
            </p:cNvSpPr>
            <p:nvPr/>
          </p:nvSpPr>
          <p:spPr bwMode="auto">
            <a:xfrm>
              <a:off x="761284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1" name="Oval 1610"/>
            <p:cNvSpPr>
              <a:spLocks noChangeArrowheads="1"/>
            </p:cNvSpPr>
            <p:nvPr/>
          </p:nvSpPr>
          <p:spPr bwMode="auto">
            <a:xfrm>
              <a:off x="770842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2" name="Oval 1611"/>
            <p:cNvSpPr>
              <a:spLocks noChangeArrowheads="1"/>
            </p:cNvSpPr>
            <p:nvPr/>
          </p:nvSpPr>
          <p:spPr bwMode="auto">
            <a:xfrm>
              <a:off x="780399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3" name="Oval 1612"/>
            <p:cNvSpPr>
              <a:spLocks noChangeArrowheads="1"/>
            </p:cNvSpPr>
            <p:nvPr/>
          </p:nvSpPr>
          <p:spPr bwMode="auto">
            <a:xfrm>
              <a:off x="790083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4" name="Oval 1613"/>
            <p:cNvSpPr>
              <a:spLocks noChangeArrowheads="1"/>
            </p:cNvSpPr>
            <p:nvPr/>
          </p:nvSpPr>
          <p:spPr bwMode="auto">
            <a:xfrm>
              <a:off x="799641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5" name="Oval 1614"/>
            <p:cNvSpPr>
              <a:spLocks noChangeArrowheads="1"/>
            </p:cNvSpPr>
            <p:nvPr/>
          </p:nvSpPr>
          <p:spPr bwMode="auto">
            <a:xfrm>
              <a:off x="809198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6" name="Oval 1615"/>
            <p:cNvSpPr>
              <a:spLocks noChangeArrowheads="1"/>
            </p:cNvSpPr>
            <p:nvPr/>
          </p:nvSpPr>
          <p:spPr bwMode="auto">
            <a:xfrm>
              <a:off x="818755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7" name="Oval 1616"/>
            <p:cNvSpPr>
              <a:spLocks noChangeArrowheads="1"/>
            </p:cNvSpPr>
            <p:nvPr/>
          </p:nvSpPr>
          <p:spPr bwMode="auto">
            <a:xfrm>
              <a:off x="828312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8" name="Oval 1617"/>
            <p:cNvSpPr>
              <a:spLocks noChangeArrowheads="1"/>
            </p:cNvSpPr>
            <p:nvPr/>
          </p:nvSpPr>
          <p:spPr bwMode="auto">
            <a:xfrm>
              <a:off x="837869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59" name="Oval 1618"/>
            <p:cNvSpPr>
              <a:spLocks noChangeArrowheads="1"/>
            </p:cNvSpPr>
            <p:nvPr/>
          </p:nvSpPr>
          <p:spPr bwMode="auto">
            <a:xfrm>
              <a:off x="847554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0" name="Oval 1619"/>
            <p:cNvSpPr>
              <a:spLocks noChangeArrowheads="1"/>
            </p:cNvSpPr>
            <p:nvPr/>
          </p:nvSpPr>
          <p:spPr bwMode="auto">
            <a:xfrm>
              <a:off x="857111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1" name="Oval 1620"/>
            <p:cNvSpPr>
              <a:spLocks noChangeArrowheads="1"/>
            </p:cNvSpPr>
            <p:nvPr/>
          </p:nvSpPr>
          <p:spPr bwMode="auto">
            <a:xfrm>
              <a:off x="885783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2" name="Oval 1621"/>
            <p:cNvSpPr>
              <a:spLocks noChangeArrowheads="1"/>
            </p:cNvSpPr>
            <p:nvPr/>
          </p:nvSpPr>
          <p:spPr bwMode="auto">
            <a:xfrm>
              <a:off x="905025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3" name="Oval 1622"/>
            <p:cNvSpPr>
              <a:spLocks noChangeArrowheads="1"/>
            </p:cNvSpPr>
            <p:nvPr/>
          </p:nvSpPr>
          <p:spPr bwMode="auto">
            <a:xfrm>
              <a:off x="5040050" y="2257052"/>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4" name="Oval 1623"/>
            <p:cNvSpPr>
              <a:spLocks noChangeArrowheads="1"/>
            </p:cNvSpPr>
            <p:nvPr/>
          </p:nvSpPr>
          <p:spPr bwMode="auto">
            <a:xfrm>
              <a:off x="531402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5" name="Oval 1624"/>
            <p:cNvSpPr>
              <a:spLocks noChangeArrowheads="1"/>
            </p:cNvSpPr>
            <p:nvPr/>
          </p:nvSpPr>
          <p:spPr bwMode="auto">
            <a:xfrm>
              <a:off x="550516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6" name="Oval 1625"/>
            <p:cNvSpPr>
              <a:spLocks noChangeArrowheads="1"/>
            </p:cNvSpPr>
            <p:nvPr/>
          </p:nvSpPr>
          <p:spPr bwMode="auto">
            <a:xfrm>
              <a:off x="5697585"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7" name="Oval 1626"/>
            <p:cNvSpPr>
              <a:spLocks noChangeArrowheads="1"/>
            </p:cNvSpPr>
            <p:nvPr/>
          </p:nvSpPr>
          <p:spPr bwMode="auto">
            <a:xfrm>
              <a:off x="579315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8" name="Oval 1627"/>
            <p:cNvSpPr>
              <a:spLocks noChangeArrowheads="1"/>
            </p:cNvSpPr>
            <p:nvPr/>
          </p:nvSpPr>
          <p:spPr bwMode="auto">
            <a:xfrm>
              <a:off x="5888729"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9" name="Oval 1628"/>
            <p:cNvSpPr>
              <a:spLocks noChangeArrowheads="1"/>
            </p:cNvSpPr>
            <p:nvPr/>
          </p:nvSpPr>
          <p:spPr bwMode="auto">
            <a:xfrm>
              <a:off x="5984301"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0" name="Oval 1629"/>
            <p:cNvSpPr>
              <a:spLocks noChangeArrowheads="1"/>
            </p:cNvSpPr>
            <p:nvPr/>
          </p:nvSpPr>
          <p:spPr bwMode="auto">
            <a:xfrm>
              <a:off x="607987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1" name="Oval 1630"/>
            <p:cNvSpPr>
              <a:spLocks noChangeArrowheads="1"/>
            </p:cNvSpPr>
            <p:nvPr/>
          </p:nvSpPr>
          <p:spPr bwMode="auto">
            <a:xfrm>
              <a:off x="6175445"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2" name="Oval 1631"/>
            <p:cNvSpPr>
              <a:spLocks noChangeArrowheads="1"/>
            </p:cNvSpPr>
            <p:nvPr/>
          </p:nvSpPr>
          <p:spPr bwMode="auto">
            <a:xfrm>
              <a:off x="6272291"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3" name="Oval 1632"/>
            <p:cNvSpPr>
              <a:spLocks noChangeArrowheads="1"/>
            </p:cNvSpPr>
            <p:nvPr/>
          </p:nvSpPr>
          <p:spPr bwMode="auto">
            <a:xfrm>
              <a:off x="636786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4" name="Oval 1633"/>
            <p:cNvSpPr>
              <a:spLocks noChangeArrowheads="1"/>
            </p:cNvSpPr>
            <p:nvPr/>
          </p:nvSpPr>
          <p:spPr bwMode="auto">
            <a:xfrm>
              <a:off x="6463435"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5" name="Oval 1634"/>
            <p:cNvSpPr>
              <a:spLocks noChangeArrowheads="1"/>
            </p:cNvSpPr>
            <p:nvPr/>
          </p:nvSpPr>
          <p:spPr bwMode="auto">
            <a:xfrm>
              <a:off x="6559007"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6" name="Oval 1635"/>
            <p:cNvSpPr>
              <a:spLocks noChangeArrowheads="1"/>
            </p:cNvSpPr>
            <p:nvPr/>
          </p:nvSpPr>
          <p:spPr bwMode="auto">
            <a:xfrm>
              <a:off x="6654579"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7" name="Oval 1636"/>
            <p:cNvSpPr>
              <a:spLocks noChangeArrowheads="1"/>
            </p:cNvSpPr>
            <p:nvPr/>
          </p:nvSpPr>
          <p:spPr bwMode="auto">
            <a:xfrm>
              <a:off x="6750151"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8" name="Oval 1637"/>
            <p:cNvSpPr>
              <a:spLocks noChangeArrowheads="1"/>
            </p:cNvSpPr>
            <p:nvPr/>
          </p:nvSpPr>
          <p:spPr bwMode="auto">
            <a:xfrm>
              <a:off x="684699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9" name="Oval 1638"/>
            <p:cNvSpPr>
              <a:spLocks noChangeArrowheads="1"/>
            </p:cNvSpPr>
            <p:nvPr/>
          </p:nvSpPr>
          <p:spPr bwMode="auto">
            <a:xfrm>
              <a:off x="694257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0" name="Oval 1639"/>
            <p:cNvSpPr>
              <a:spLocks noChangeArrowheads="1"/>
            </p:cNvSpPr>
            <p:nvPr/>
          </p:nvSpPr>
          <p:spPr bwMode="auto">
            <a:xfrm>
              <a:off x="703814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1" name="Oval 1640"/>
            <p:cNvSpPr>
              <a:spLocks noChangeArrowheads="1"/>
            </p:cNvSpPr>
            <p:nvPr/>
          </p:nvSpPr>
          <p:spPr bwMode="auto">
            <a:xfrm>
              <a:off x="7133713"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2" name="Oval 1641"/>
            <p:cNvSpPr>
              <a:spLocks noChangeArrowheads="1"/>
            </p:cNvSpPr>
            <p:nvPr/>
          </p:nvSpPr>
          <p:spPr bwMode="auto">
            <a:xfrm>
              <a:off x="7229285"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3" name="Oval 1642"/>
            <p:cNvSpPr>
              <a:spLocks noChangeArrowheads="1"/>
            </p:cNvSpPr>
            <p:nvPr/>
          </p:nvSpPr>
          <p:spPr bwMode="auto">
            <a:xfrm>
              <a:off x="732613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4" name="Oval 1643"/>
            <p:cNvSpPr>
              <a:spLocks noChangeArrowheads="1"/>
            </p:cNvSpPr>
            <p:nvPr/>
          </p:nvSpPr>
          <p:spPr bwMode="auto">
            <a:xfrm>
              <a:off x="742170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5" name="Oval 1644"/>
            <p:cNvSpPr>
              <a:spLocks noChangeArrowheads="1"/>
            </p:cNvSpPr>
            <p:nvPr/>
          </p:nvSpPr>
          <p:spPr bwMode="auto">
            <a:xfrm>
              <a:off x="751727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6" name="Oval 1645"/>
            <p:cNvSpPr>
              <a:spLocks noChangeArrowheads="1"/>
            </p:cNvSpPr>
            <p:nvPr/>
          </p:nvSpPr>
          <p:spPr bwMode="auto">
            <a:xfrm>
              <a:off x="761284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7" name="Oval 1646"/>
            <p:cNvSpPr>
              <a:spLocks noChangeArrowheads="1"/>
            </p:cNvSpPr>
            <p:nvPr/>
          </p:nvSpPr>
          <p:spPr bwMode="auto">
            <a:xfrm>
              <a:off x="770842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8" name="Oval 1647"/>
            <p:cNvSpPr>
              <a:spLocks noChangeArrowheads="1"/>
            </p:cNvSpPr>
            <p:nvPr/>
          </p:nvSpPr>
          <p:spPr bwMode="auto">
            <a:xfrm>
              <a:off x="780399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9" name="Oval 1648"/>
            <p:cNvSpPr>
              <a:spLocks noChangeArrowheads="1"/>
            </p:cNvSpPr>
            <p:nvPr/>
          </p:nvSpPr>
          <p:spPr bwMode="auto">
            <a:xfrm>
              <a:off x="799641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0" name="Oval 1649"/>
            <p:cNvSpPr>
              <a:spLocks noChangeArrowheads="1"/>
            </p:cNvSpPr>
            <p:nvPr/>
          </p:nvSpPr>
          <p:spPr bwMode="auto">
            <a:xfrm>
              <a:off x="809198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1" name="Oval 1650"/>
            <p:cNvSpPr>
              <a:spLocks noChangeArrowheads="1"/>
            </p:cNvSpPr>
            <p:nvPr/>
          </p:nvSpPr>
          <p:spPr bwMode="auto">
            <a:xfrm>
              <a:off x="818755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2" name="Oval 1651"/>
            <p:cNvSpPr>
              <a:spLocks noChangeArrowheads="1"/>
            </p:cNvSpPr>
            <p:nvPr/>
          </p:nvSpPr>
          <p:spPr bwMode="auto">
            <a:xfrm>
              <a:off x="828312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3" name="Oval 1652"/>
            <p:cNvSpPr>
              <a:spLocks noChangeArrowheads="1"/>
            </p:cNvSpPr>
            <p:nvPr/>
          </p:nvSpPr>
          <p:spPr bwMode="auto">
            <a:xfrm>
              <a:off x="837869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4" name="Oval 1653"/>
            <p:cNvSpPr>
              <a:spLocks noChangeArrowheads="1"/>
            </p:cNvSpPr>
            <p:nvPr/>
          </p:nvSpPr>
          <p:spPr bwMode="auto">
            <a:xfrm>
              <a:off x="847554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5" name="Oval 1654"/>
            <p:cNvSpPr>
              <a:spLocks noChangeArrowheads="1"/>
            </p:cNvSpPr>
            <p:nvPr/>
          </p:nvSpPr>
          <p:spPr bwMode="auto">
            <a:xfrm>
              <a:off x="895467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6" name="Oval 1655"/>
            <p:cNvSpPr>
              <a:spLocks noChangeArrowheads="1"/>
            </p:cNvSpPr>
            <p:nvPr/>
          </p:nvSpPr>
          <p:spPr bwMode="auto">
            <a:xfrm>
              <a:off x="905025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7" name="Oval 1656"/>
            <p:cNvSpPr>
              <a:spLocks noChangeArrowheads="1"/>
            </p:cNvSpPr>
            <p:nvPr/>
          </p:nvSpPr>
          <p:spPr bwMode="auto">
            <a:xfrm>
              <a:off x="493046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8" name="Oval 1657"/>
            <p:cNvSpPr>
              <a:spLocks noChangeArrowheads="1"/>
            </p:cNvSpPr>
            <p:nvPr/>
          </p:nvSpPr>
          <p:spPr bwMode="auto">
            <a:xfrm>
              <a:off x="5028581" y="2341155"/>
              <a:ext cx="68812" cy="7008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9" name="Oval 1658"/>
            <p:cNvSpPr>
              <a:spLocks noChangeArrowheads="1"/>
            </p:cNvSpPr>
            <p:nvPr/>
          </p:nvSpPr>
          <p:spPr bwMode="auto">
            <a:xfrm>
              <a:off x="531402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0" name="Oval 1659"/>
            <p:cNvSpPr>
              <a:spLocks noChangeArrowheads="1"/>
            </p:cNvSpPr>
            <p:nvPr/>
          </p:nvSpPr>
          <p:spPr bwMode="auto">
            <a:xfrm>
              <a:off x="540959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1" name="Oval 1660"/>
            <p:cNvSpPr>
              <a:spLocks noChangeArrowheads="1"/>
            </p:cNvSpPr>
            <p:nvPr/>
          </p:nvSpPr>
          <p:spPr bwMode="auto">
            <a:xfrm>
              <a:off x="550516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2" name="Oval 1661"/>
            <p:cNvSpPr>
              <a:spLocks noChangeArrowheads="1"/>
            </p:cNvSpPr>
            <p:nvPr/>
          </p:nvSpPr>
          <p:spPr bwMode="auto">
            <a:xfrm>
              <a:off x="5600739"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3" name="Oval 1662"/>
            <p:cNvSpPr>
              <a:spLocks noChangeArrowheads="1"/>
            </p:cNvSpPr>
            <p:nvPr/>
          </p:nvSpPr>
          <p:spPr bwMode="auto">
            <a:xfrm>
              <a:off x="569758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4" name="Oval 1663"/>
            <p:cNvSpPr>
              <a:spLocks noChangeArrowheads="1"/>
            </p:cNvSpPr>
            <p:nvPr/>
          </p:nvSpPr>
          <p:spPr bwMode="auto">
            <a:xfrm>
              <a:off x="579315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5" name="Oval 1664"/>
            <p:cNvSpPr>
              <a:spLocks noChangeArrowheads="1"/>
            </p:cNvSpPr>
            <p:nvPr/>
          </p:nvSpPr>
          <p:spPr bwMode="auto">
            <a:xfrm>
              <a:off x="5888729"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6" name="Oval 1665"/>
            <p:cNvSpPr>
              <a:spLocks noChangeArrowheads="1"/>
            </p:cNvSpPr>
            <p:nvPr/>
          </p:nvSpPr>
          <p:spPr bwMode="auto">
            <a:xfrm>
              <a:off x="598430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7" name="Oval 1666"/>
            <p:cNvSpPr>
              <a:spLocks noChangeArrowheads="1"/>
            </p:cNvSpPr>
            <p:nvPr/>
          </p:nvSpPr>
          <p:spPr bwMode="auto">
            <a:xfrm>
              <a:off x="607987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8" name="Oval 1667"/>
            <p:cNvSpPr>
              <a:spLocks noChangeArrowheads="1"/>
            </p:cNvSpPr>
            <p:nvPr/>
          </p:nvSpPr>
          <p:spPr bwMode="auto">
            <a:xfrm>
              <a:off x="6175445"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9" name="Oval 1668"/>
            <p:cNvSpPr>
              <a:spLocks noChangeArrowheads="1"/>
            </p:cNvSpPr>
            <p:nvPr/>
          </p:nvSpPr>
          <p:spPr bwMode="auto">
            <a:xfrm>
              <a:off x="6272291"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0" name="Oval 1669"/>
            <p:cNvSpPr>
              <a:spLocks noChangeArrowheads="1"/>
            </p:cNvSpPr>
            <p:nvPr/>
          </p:nvSpPr>
          <p:spPr bwMode="auto">
            <a:xfrm>
              <a:off x="636786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1" name="Oval 1670"/>
            <p:cNvSpPr>
              <a:spLocks noChangeArrowheads="1"/>
            </p:cNvSpPr>
            <p:nvPr/>
          </p:nvSpPr>
          <p:spPr bwMode="auto">
            <a:xfrm>
              <a:off x="646343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2" name="Oval 1671"/>
            <p:cNvSpPr>
              <a:spLocks noChangeArrowheads="1"/>
            </p:cNvSpPr>
            <p:nvPr/>
          </p:nvSpPr>
          <p:spPr bwMode="auto">
            <a:xfrm>
              <a:off x="6559007"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3" name="Oval 1672"/>
            <p:cNvSpPr>
              <a:spLocks noChangeArrowheads="1"/>
            </p:cNvSpPr>
            <p:nvPr/>
          </p:nvSpPr>
          <p:spPr bwMode="auto">
            <a:xfrm>
              <a:off x="6654579"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4" name="Oval 1673"/>
            <p:cNvSpPr>
              <a:spLocks noChangeArrowheads="1"/>
            </p:cNvSpPr>
            <p:nvPr/>
          </p:nvSpPr>
          <p:spPr bwMode="auto">
            <a:xfrm>
              <a:off x="6750151"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5" name="Oval 1674"/>
            <p:cNvSpPr>
              <a:spLocks noChangeArrowheads="1"/>
            </p:cNvSpPr>
            <p:nvPr/>
          </p:nvSpPr>
          <p:spPr bwMode="auto">
            <a:xfrm>
              <a:off x="684699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6" name="Oval 1675"/>
            <p:cNvSpPr>
              <a:spLocks noChangeArrowheads="1"/>
            </p:cNvSpPr>
            <p:nvPr/>
          </p:nvSpPr>
          <p:spPr bwMode="auto">
            <a:xfrm>
              <a:off x="694257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7" name="Oval 1676"/>
            <p:cNvSpPr>
              <a:spLocks noChangeArrowheads="1"/>
            </p:cNvSpPr>
            <p:nvPr/>
          </p:nvSpPr>
          <p:spPr bwMode="auto">
            <a:xfrm>
              <a:off x="703814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8" name="Oval 1677"/>
            <p:cNvSpPr>
              <a:spLocks noChangeArrowheads="1"/>
            </p:cNvSpPr>
            <p:nvPr/>
          </p:nvSpPr>
          <p:spPr bwMode="auto">
            <a:xfrm>
              <a:off x="7133713"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9" name="Oval 1678"/>
            <p:cNvSpPr>
              <a:spLocks noChangeArrowheads="1"/>
            </p:cNvSpPr>
            <p:nvPr/>
          </p:nvSpPr>
          <p:spPr bwMode="auto">
            <a:xfrm>
              <a:off x="7229285"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0" name="Oval 1679"/>
            <p:cNvSpPr>
              <a:spLocks noChangeArrowheads="1"/>
            </p:cNvSpPr>
            <p:nvPr/>
          </p:nvSpPr>
          <p:spPr bwMode="auto">
            <a:xfrm>
              <a:off x="732613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1" name="Oval 1680"/>
            <p:cNvSpPr>
              <a:spLocks noChangeArrowheads="1"/>
            </p:cNvSpPr>
            <p:nvPr/>
          </p:nvSpPr>
          <p:spPr bwMode="auto">
            <a:xfrm>
              <a:off x="742170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2" name="Oval 1681"/>
            <p:cNvSpPr>
              <a:spLocks noChangeArrowheads="1"/>
            </p:cNvSpPr>
            <p:nvPr/>
          </p:nvSpPr>
          <p:spPr bwMode="auto">
            <a:xfrm>
              <a:off x="751727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3" name="Oval 1682"/>
            <p:cNvSpPr>
              <a:spLocks noChangeArrowheads="1"/>
            </p:cNvSpPr>
            <p:nvPr/>
          </p:nvSpPr>
          <p:spPr bwMode="auto">
            <a:xfrm>
              <a:off x="761284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4" name="Oval 1683"/>
            <p:cNvSpPr>
              <a:spLocks noChangeArrowheads="1"/>
            </p:cNvSpPr>
            <p:nvPr/>
          </p:nvSpPr>
          <p:spPr bwMode="auto">
            <a:xfrm>
              <a:off x="770842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5" name="Oval 1684"/>
            <p:cNvSpPr>
              <a:spLocks noChangeArrowheads="1"/>
            </p:cNvSpPr>
            <p:nvPr/>
          </p:nvSpPr>
          <p:spPr bwMode="auto">
            <a:xfrm>
              <a:off x="809198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6" name="Oval 1685"/>
            <p:cNvSpPr>
              <a:spLocks noChangeArrowheads="1"/>
            </p:cNvSpPr>
            <p:nvPr/>
          </p:nvSpPr>
          <p:spPr bwMode="auto">
            <a:xfrm>
              <a:off x="818755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7" name="Oval 1686"/>
            <p:cNvSpPr>
              <a:spLocks noChangeArrowheads="1"/>
            </p:cNvSpPr>
            <p:nvPr/>
          </p:nvSpPr>
          <p:spPr bwMode="auto">
            <a:xfrm>
              <a:off x="828312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8" name="Oval 1687"/>
            <p:cNvSpPr>
              <a:spLocks noChangeArrowheads="1"/>
            </p:cNvSpPr>
            <p:nvPr/>
          </p:nvSpPr>
          <p:spPr bwMode="auto">
            <a:xfrm>
              <a:off x="837869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9" name="Oval 1688"/>
            <p:cNvSpPr>
              <a:spLocks noChangeArrowheads="1"/>
            </p:cNvSpPr>
            <p:nvPr/>
          </p:nvSpPr>
          <p:spPr bwMode="auto">
            <a:xfrm>
              <a:off x="847554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0" name="Oval 1689"/>
            <p:cNvSpPr>
              <a:spLocks noChangeArrowheads="1"/>
            </p:cNvSpPr>
            <p:nvPr/>
          </p:nvSpPr>
          <p:spPr bwMode="auto">
            <a:xfrm>
              <a:off x="895467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1" name="Oval 1690"/>
            <p:cNvSpPr>
              <a:spLocks noChangeArrowheads="1"/>
            </p:cNvSpPr>
            <p:nvPr/>
          </p:nvSpPr>
          <p:spPr bwMode="auto">
            <a:xfrm>
              <a:off x="502603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2" name="Oval 1691"/>
            <p:cNvSpPr>
              <a:spLocks noChangeArrowheads="1"/>
            </p:cNvSpPr>
            <p:nvPr/>
          </p:nvSpPr>
          <p:spPr bwMode="auto">
            <a:xfrm>
              <a:off x="521845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3" name="Oval 1692"/>
            <p:cNvSpPr>
              <a:spLocks noChangeArrowheads="1"/>
            </p:cNvSpPr>
            <p:nvPr/>
          </p:nvSpPr>
          <p:spPr bwMode="auto">
            <a:xfrm>
              <a:off x="531402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4" name="Oval 1693"/>
            <p:cNvSpPr>
              <a:spLocks noChangeArrowheads="1"/>
            </p:cNvSpPr>
            <p:nvPr/>
          </p:nvSpPr>
          <p:spPr bwMode="auto">
            <a:xfrm>
              <a:off x="540959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5" name="Oval 1694"/>
            <p:cNvSpPr>
              <a:spLocks noChangeArrowheads="1"/>
            </p:cNvSpPr>
            <p:nvPr/>
          </p:nvSpPr>
          <p:spPr bwMode="auto">
            <a:xfrm>
              <a:off x="550516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6" name="Oval 1695"/>
            <p:cNvSpPr>
              <a:spLocks noChangeArrowheads="1"/>
            </p:cNvSpPr>
            <p:nvPr/>
          </p:nvSpPr>
          <p:spPr bwMode="auto">
            <a:xfrm>
              <a:off x="5600739"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7" name="Oval 1696"/>
            <p:cNvSpPr>
              <a:spLocks noChangeArrowheads="1"/>
            </p:cNvSpPr>
            <p:nvPr/>
          </p:nvSpPr>
          <p:spPr bwMode="auto">
            <a:xfrm>
              <a:off x="569758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8" name="Oval 1697"/>
            <p:cNvSpPr>
              <a:spLocks noChangeArrowheads="1"/>
            </p:cNvSpPr>
            <p:nvPr/>
          </p:nvSpPr>
          <p:spPr bwMode="auto">
            <a:xfrm>
              <a:off x="579315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39" name="Oval 1698"/>
            <p:cNvSpPr>
              <a:spLocks noChangeArrowheads="1"/>
            </p:cNvSpPr>
            <p:nvPr/>
          </p:nvSpPr>
          <p:spPr bwMode="auto">
            <a:xfrm>
              <a:off x="5888729"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0" name="Oval 1699"/>
            <p:cNvSpPr>
              <a:spLocks noChangeArrowheads="1"/>
            </p:cNvSpPr>
            <p:nvPr/>
          </p:nvSpPr>
          <p:spPr bwMode="auto">
            <a:xfrm>
              <a:off x="598430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1" name="Oval 1700"/>
            <p:cNvSpPr>
              <a:spLocks noChangeArrowheads="1"/>
            </p:cNvSpPr>
            <p:nvPr/>
          </p:nvSpPr>
          <p:spPr bwMode="auto">
            <a:xfrm>
              <a:off x="607987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2" name="Oval 1701"/>
            <p:cNvSpPr>
              <a:spLocks noChangeArrowheads="1"/>
            </p:cNvSpPr>
            <p:nvPr/>
          </p:nvSpPr>
          <p:spPr bwMode="auto">
            <a:xfrm>
              <a:off x="6175445"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3" name="Oval 1702"/>
            <p:cNvSpPr>
              <a:spLocks noChangeArrowheads="1"/>
            </p:cNvSpPr>
            <p:nvPr/>
          </p:nvSpPr>
          <p:spPr bwMode="auto">
            <a:xfrm>
              <a:off x="6272291"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4" name="Oval 1703"/>
            <p:cNvSpPr>
              <a:spLocks noChangeArrowheads="1"/>
            </p:cNvSpPr>
            <p:nvPr/>
          </p:nvSpPr>
          <p:spPr bwMode="auto">
            <a:xfrm>
              <a:off x="636786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5" name="Oval 1704"/>
            <p:cNvSpPr>
              <a:spLocks noChangeArrowheads="1"/>
            </p:cNvSpPr>
            <p:nvPr/>
          </p:nvSpPr>
          <p:spPr bwMode="auto">
            <a:xfrm>
              <a:off x="646343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6" name="Oval 1705"/>
            <p:cNvSpPr>
              <a:spLocks noChangeArrowheads="1"/>
            </p:cNvSpPr>
            <p:nvPr/>
          </p:nvSpPr>
          <p:spPr bwMode="auto">
            <a:xfrm>
              <a:off x="6559007"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7" name="Oval 1706"/>
            <p:cNvSpPr>
              <a:spLocks noChangeArrowheads="1"/>
            </p:cNvSpPr>
            <p:nvPr/>
          </p:nvSpPr>
          <p:spPr bwMode="auto">
            <a:xfrm>
              <a:off x="6654579"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8" name="Oval 1707"/>
            <p:cNvSpPr>
              <a:spLocks noChangeArrowheads="1"/>
            </p:cNvSpPr>
            <p:nvPr/>
          </p:nvSpPr>
          <p:spPr bwMode="auto">
            <a:xfrm>
              <a:off x="6750151"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49" name="Oval 1708"/>
            <p:cNvSpPr>
              <a:spLocks noChangeArrowheads="1"/>
            </p:cNvSpPr>
            <p:nvPr/>
          </p:nvSpPr>
          <p:spPr bwMode="auto">
            <a:xfrm>
              <a:off x="684699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0" name="Oval 1709"/>
            <p:cNvSpPr>
              <a:spLocks noChangeArrowheads="1"/>
            </p:cNvSpPr>
            <p:nvPr/>
          </p:nvSpPr>
          <p:spPr bwMode="auto">
            <a:xfrm>
              <a:off x="694257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1" name="Oval 1710"/>
            <p:cNvSpPr>
              <a:spLocks noChangeArrowheads="1"/>
            </p:cNvSpPr>
            <p:nvPr/>
          </p:nvSpPr>
          <p:spPr bwMode="auto">
            <a:xfrm>
              <a:off x="703814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2" name="Oval 1711"/>
            <p:cNvSpPr>
              <a:spLocks noChangeArrowheads="1"/>
            </p:cNvSpPr>
            <p:nvPr/>
          </p:nvSpPr>
          <p:spPr bwMode="auto">
            <a:xfrm>
              <a:off x="7229285"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3" name="Oval 1712"/>
            <p:cNvSpPr>
              <a:spLocks noChangeArrowheads="1"/>
            </p:cNvSpPr>
            <p:nvPr/>
          </p:nvSpPr>
          <p:spPr bwMode="auto">
            <a:xfrm>
              <a:off x="732613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4" name="Oval 1713"/>
            <p:cNvSpPr>
              <a:spLocks noChangeArrowheads="1"/>
            </p:cNvSpPr>
            <p:nvPr/>
          </p:nvSpPr>
          <p:spPr bwMode="auto">
            <a:xfrm>
              <a:off x="742170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5" name="Oval 1714"/>
            <p:cNvSpPr>
              <a:spLocks noChangeArrowheads="1"/>
            </p:cNvSpPr>
            <p:nvPr/>
          </p:nvSpPr>
          <p:spPr bwMode="auto">
            <a:xfrm>
              <a:off x="751727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6" name="Oval 1715"/>
            <p:cNvSpPr>
              <a:spLocks noChangeArrowheads="1"/>
            </p:cNvSpPr>
            <p:nvPr/>
          </p:nvSpPr>
          <p:spPr bwMode="auto">
            <a:xfrm>
              <a:off x="761284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7" name="Oval 1716"/>
            <p:cNvSpPr>
              <a:spLocks noChangeArrowheads="1"/>
            </p:cNvSpPr>
            <p:nvPr/>
          </p:nvSpPr>
          <p:spPr bwMode="auto">
            <a:xfrm>
              <a:off x="770842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8" name="Oval 1717"/>
            <p:cNvSpPr>
              <a:spLocks noChangeArrowheads="1"/>
            </p:cNvSpPr>
            <p:nvPr/>
          </p:nvSpPr>
          <p:spPr bwMode="auto">
            <a:xfrm>
              <a:off x="818755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9" name="Oval 1718"/>
            <p:cNvSpPr>
              <a:spLocks noChangeArrowheads="1"/>
            </p:cNvSpPr>
            <p:nvPr/>
          </p:nvSpPr>
          <p:spPr bwMode="auto">
            <a:xfrm>
              <a:off x="828312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0" name="Oval 1719"/>
            <p:cNvSpPr>
              <a:spLocks noChangeArrowheads="1"/>
            </p:cNvSpPr>
            <p:nvPr/>
          </p:nvSpPr>
          <p:spPr bwMode="auto">
            <a:xfrm>
              <a:off x="8378698"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1" name="Oval 1720"/>
            <p:cNvSpPr>
              <a:spLocks noChangeArrowheads="1"/>
            </p:cNvSpPr>
            <p:nvPr/>
          </p:nvSpPr>
          <p:spPr bwMode="auto">
            <a:xfrm>
              <a:off x="847554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2" name="Oval 1721"/>
            <p:cNvSpPr>
              <a:spLocks noChangeArrowheads="1"/>
            </p:cNvSpPr>
            <p:nvPr/>
          </p:nvSpPr>
          <p:spPr bwMode="auto">
            <a:xfrm>
              <a:off x="8958501" y="2440550"/>
              <a:ext cx="63715"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3" name="Oval 1722"/>
            <p:cNvSpPr>
              <a:spLocks noChangeArrowheads="1"/>
            </p:cNvSpPr>
            <p:nvPr/>
          </p:nvSpPr>
          <p:spPr bwMode="auto">
            <a:xfrm>
              <a:off x="502603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4" name="Oval 1723"/>
            <p:cNvSpPr>
              <a:spLocks noChangeArrowheads="1"/>
            </p:cNvSpPr>
            <p:nvPr/>
          </p:nvSpPr>
          <p:spPr bwMode="auto">
            <a:xfrm>
              <a:off x="512160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5" name="Oval 1724"/>
            <p:cNvSpPr>
              <a:spLocks noChangeArrowheads="1"/>
            </p:cNvSpPr>
            <p:nvPr/>
          </p:nvSpPr>
          <p:spPr bwMode="auto">
            <a:xfrm>
              <a:off x="521845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6" name="Oval 1725"/>
            <p:cNvSpPr>
              <a:spLocks noChangeArrowheads="1"/>
            </p:cNvSpPr>
            <p:nvPr/>
          </p:nvSpPr>
          <p:spPr bwMode="auto">
            <a:xfrm>
              <a:off x="531402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7" name="Oval 1726"/>
            <p:cNvSpPr>
              <a:spLocks noChangeArrowheads="1"/>
            </p:cNvSpPr>
            <p:nvPr/>
          </p:nvSpPr>
          <p:spPr bwMode="auto">
            <a:xfrm>
              <a:off x="540959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8" name="Oval 1727"/>
            <p:cNvSpPr>
              <a:spLocks noChangeArrowheads="1"/>
            </p:cNvSpPr>
            <p:nvPr/>
          </p:nvSpPr>
          <p:spPr bwMode="auto">
            <a:xfrm>
              <a:off x="550516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9" name="Oval 1728"/>
            <p:cNvSpPr>
              <a:spLocks noChangeArrowheads="1"/>
            </p:cNvSpPr>
            <p:nvPr/>
          </p:nvSpPr>
          <p:spPr bwMode="auto">
            <a:xfrm>
              <a:off x="5600739"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0" name="Oval 1729"/>
            <p:cNvSpPr>
              <a:spLocks noChangeArrowheads="1"/>
            </p:cNvSpPr>
            <p:nvPr/>
          </p:nvSpPr>
          <p:spPr bwMode="auto">
            <a:xfrm>
              <a:off x="569758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1" name="Oval 1730"/>
            <p:cNvSpPr>
              <a:spLocks noChangeArrowheads="1"/>
            </p:cNvSpPr>
            <p:nvPr/>
          </p:nvSpPr>
          <p:spPr bwMode="auto">
            <a:xfrm>
              <a:off x="579315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2" name="Oval 1731"/>
            <p:cNvSpPr>
              <a:spLocks noChangeArrowheads="1"/>
            </p:cNvSpPr>
            <p:nvPr/>
          </p:nvSpPr>
          <p:spPr bwMode="auto">
            <a:xfrm>
              <a:off x="5888729"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3" name="Oval 1732"/>
            <p:cNvSpPr>
              <a:spLocks noChangeArrowheads="1"/>
            </p:cNvSpPr>
            <p:nvPr/>
          </p:nvSpPr>
          <p:spPr bwMode="auto">
            <a:xfrm>
              <a:off x="598430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4" name="Oval 1733"/>
            <p:cNvSpPr>
              <a:spLocks noChangeArrowheads="1"/>
            </p:cNvSpPr>
            <p:nvPr/>
          </p:nvSpPr>
          <p:spPr bwMode="auto">
            <a:xfrm>
              <a:off x="607987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5" name="Oval 1734"/>
            <p:cNvSpPr>
              <a:spLocks noChangeArrowheads="1"/>
            </p:cNvSpPr>
            <p:nvPr/>
          </p:nvSpPr>
          <p:spPr bwMode="auto">
            <a:xfrm>
              <a:off x="617544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6" name="Oval 1735"/>
            <p:cNvSpPr>
              <a:spLocks noChangeArrowheads="1"/>
            </p:cNvSpPr>
            <p:nvPr/>
          </p:nvSpPr>
          <p:spPr bwMode="auto">
            <a:xfrm>
              <a:off x="6272291"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7" name="Oval 1736"/>
            <p:cNvSpPr>
              <a:spLocks noChangeArrowheads="1"/>
            </p:cNvSpPr>
            <p:nvPr/>
          </p:nvSpPr>
          <p:spPr bwMode="auto">
            <a:xfrm>
              <a:off x="636786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8" name="Oval 1737"/>
            <p:cNvSpPr>
              <a:spLocks noChangeArrowheads="1"/>
            </p:cNvSpPr>
            <p:nvPr/>
          </p:nvSpPr>
          <p:spPr bwMode="auto">
            <a:xfrm>
              <a:off x="6463435"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9" name="Oval 1738"/>
            <p:cNvSpPr>
              <a:spLocks noChangeArrowheads="1"/>
            </p:cNvSpPr>
            <p:nvPr/>
          </p:nvSpPr>
          <p:spPr bwMode="auto">
            <a:xfrm>
              <a:off x="655900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0" name="Oval 1739"/>
            <p:cNvSpPr>
              <a:spLocks noChangeArrowheads="1"/>
            </p:cNvSpPr>
            <p:nvPr/>
          </p:nvSpPr>
          <p:spPr bwMode="auto">
            <a:xfrm>
              <a:off x="6654579"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1" name="Oval 1740"/>
            <p:cNvSpPr>
              <a:spLocks noChangeArrowheads="1"/>
            </p:cNvSpPr>
            <p:nvPr/>
          </p:nvSpPr>
          <p:spPr bwMode="auto">
            <a:xfrm>
              <a:off x="6750151"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2" name="Oval 1741"/>
            <p:cNvSpPr>
              <a:spLocks noChangeArrowheads="1"/>
            </p:cNvSpPr>
            <p:nvPr/>
          </p:nvSpPr>
          <p:spPr bwMode="auto">
            <a:xfrm>
              <a:off x="684699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3" name="Oval 1742"/>
            <p:cNvSpPr>
              <a:spLocks noChangeArrowheads="1"/>
            </p:cNvSpPr>
            <p:nvPr/>
          </p:nvSpPr>
          <p:spPr bwMode="auto">
            <a:xfrm>
              <a:off x="694257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4" name="Oval 1743"/>
            <p:cNvSpPr>
              <a:spLocks noChangeArrowheads="1"/>
            </p:cNvSpPr>
            <p:nvPr/>
          </p:nvSpPr>
          <p:spPr bwMode="auto">
            <a:xfrm>
              <a:off x="732613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5" name="Oval 1744"/>
            <p:cNvSpPr>
              <a:spLocks noChangeArrowheads="1"/>
            </p:cNvSpPr>
            <p:nvPr/>
          </p:nvSpPr>
          <p:spPr bwMode="auto">
            <a:xfrm>
              <a:off x="742170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6" name="Oval 1745"/>
            <p:cNvSpPr>
              <a:spLocks noChangeArrowheads="1"/>
            </p:cNvSpPr>
            <p:nvPr/>
          </p:nvSpPr>
          <p:spPr bwMode="auto">
            <a:xfrm>
              <a:off x="751727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7" name="Oval 1746"/>
            <p:cNvSpPr>
              <a:spLocks noChangeArrowheads="1"/>
            </p:cNvSpPr>
            <p:nvPr/>
          </p:nvSpPr>
          <p:spPr bwMode="auto">
            <a:xfrm>
              <a:off x="761284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8" name="Oval 1747"/>
            <p:cNvSpPr>
              <a:spLocks noChangeArrowheads="1"/>
            </p:cNvSpPr>
            <p:nvPr/>
          </p:nvSpPr>
          <p:spPr bwMode="auto">
            <a:xfrm>
              <a:off x="828312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9" name="Oval 1748"/>
            <p:cNvSpPr>
              <a:spLocks noChangeArrowheads="1"/>
            </p:cNvSpPr>
            <p:nvPr/>
          </p:nvSpPr>
          <p:spPr bwMode="auto">
            <a:xfrm>
              <a:off x="8378698"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0" name="Oval 1749"/>
            <p:cNvSpPr>
              <a:spLocks noChangeArrowheads="1"/>
            </p:cNvSpPr>
            <p:nvPr/>
          </p:nvSpPr>
          <p:spPr bwMode="auto">
            <a:xfrm>
              <a:off x="847554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1" name="Oval 1750"/>
            <p:cNvSpPr>
              <a:spLocks noChangeArrowheads="1"/>
            </p:cNvSpPr>
            <p:nvPr/>
          </p:nvSpPr>
          <p:spPr bwMode="auto">
            <a:xfrm>
              <a:off x="512160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2" name="Oval 1751"/>
            <p:cNvSpPr>
              <a:spLocks noChangeArrowheads="1"/>
            </p:cNvSpPr>
            <p:nvPr/>
          </p:nvSpPr>
          <p:spPr bwMode="auto">
            <a:xfrm>
              <a:off x="5218451"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3" name="Oval 1752"/>
            <p:cNvSpPr>
              <a:spLocks noChangeArrowheads="1"/>
            </p:cNvSpPr>
            <p:nvPr/>
          </p:nvSpPr>
          <p:spPr bwMode="auto">
            <a:xfrm>
              <a:off x="531402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4" name="Oval 1753"/>
            <p:cNvSpPr>
              <a:spLocks noChangeArrowheads="1"/>
            </p:cNvSpPr>
            <p:nvPr/>
          </p:nvSpPr>
          <p:spPr bwMode="auto">
            <a:xfrm>
              <a:off x="5505167"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5" name="Oval 1754"/>
            <p:cNvSpPr>
              <a:spLocks noChangeArrowheads="1"/>
            </p:cNvSpPr>
            <p:nvPr/>
          </p:nvSpPr>
          <p:spPr bwMode="auto">
            <a:xfrm>
              <a:off x="5600739"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6" name="Oval 1755"/>
            <p:cNvSpPr>
              <a:spLocks noChangeArrowheads="1"/>
            </p:cNvSpPr>
            <p:nvPr/>
          </p:nvSpPr>
          <p:spPr bwMode="auto">
            <a:xfrm>
              <a:off x="5697585"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7" name="Oval 1756"/>
            <p:cNvSpPr>
              <a:spLocks noChangeArrowheads="1"/>
            </p:cNvSpPr>
            <p:nvPr/>
          </p:nvSpPr>
          <p:spPr bwMode="auto">
            <a:xfrm>
              <a:off x="5793157" y="262787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8" name="Oval 1757"/>
            <p:cNvSpPr>
              <a:spLocks noChangeArrowheads="1"/>
            </p:cNvSpPr>
            <p:nvPr/>
          </p:nvSpPr>
          <p:spPr bwMode="auto">
            <a:xfrm>
              <a:off x="607987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9" name="Oval 1758"/>
            <p:cNvSpPr>
              <a:spLocks noChangeArrowheads="1"/>
            </p:cNvSpPr>
            <p:nvPr/>
          </p:nvSpPr>
          <p:spPr bwMode="auto">
            <a:xfrm>
              <a:off x="617544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0" name="Oval 1759"/>
            <p:cNvSpPr>
              <a:spLocks noChangeArrowheads="1"/>
            </p:cNvSpPr>
            <p:nvPr/>
          </p:nvSpPr>
          <p:spPr bwMode="auto">
            <a:xfrm>
              <a:off x="6367863" y="2627871"/>
              <a:ext cx="72635" cy="71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1" name="Oval 1760"/>
            <p:cNvSpPr>
              <a:spLocks noChangeArrowheads="1"/>
            </p:cNvSpPr>
            <p:nvPr/>
          </p:nvSpPr>
          <p:spPr bwMode="auto">
            <a:xfrm>
              <a:off x="6463435"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2" name="Oval 1761"/>
            <p:cNvSpPr>
              <a:spLocks noChangeArrowheads="1"/>
            </p:cNvSpPr>
            <p:nvPr/>
          </p:nvSpPr>
          <p:spPr bwMode="auto">
            <a:xfrm>
              <a:off x="6559007" y="262787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3" name="Oval 1762"/>
            <p:cNvSpPr>
              <a:spLocks noChangeArrowheads="1"/>
            </p:cNvSpPr>
            <p:nvPr/>
          </p:nvSpPr>
          <p:spPr bwMode="auto">
            <a:xfrm>
              <a:off x="6654579"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4" name="Oval 1763"/>
            <p:cNvSpPr>
              <a:spLocks noChangeArrowheads="1"/>
            </p:cNvSpPr>
            <p:nvPr/>
          </p:nvSpPr>
          <p:spPr bwMode="auto">
            <a:xfrm>
              <a:off x="6750151"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5" name="Oval 1765"/>
            <p:cNvSpPr>
              <a:spLocks noChangeArrowheads="1"/>
            </p:cNvSpPr>
            <p:nvPr/>
          </p:nvSpPr>
          <p:spPr bwMode="auto">
            <a:xfrm>
              <a:off x="684699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6" name="Oval 1766"/>
            <p:cNvSpPr>
              <a:spLocks noChangeArrowheads="1"/>
            </p:cNvSpPr>
            <p:nvPr/>
          </p:nvSpPr>
          <p:spPr bwMode="auto">
            <a:xfrm>
              <a:off x="493046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7" name="Oval 1767"/>
            <p:cNvSpPr>
              <a:spLocks noChangeArrowheads="1"/>
            </p:cNvSpPr>
            <p:nvPr/>
          </p:nvSpPr>
          <p:spPr bwMode="auto">
            <a:xfrm>
              <a:off x="5026033"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8" name="Oval 1768"/>
            <p:cNvSpPr>
              <a:spLocks noChangeArrowheads="1"/>
            </p:cNvSpPr>
            <p:nvPr/>
          </p:nvSpPr>
          <p:spPr bwMode="auto">
            <a:xfrm>
              <a:off x="512160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9" name="Oval 1769"/>
            <p:cNvSpPr>
              <a:spLocks noChangeArrowheads="1"/>
            </p:cNvSpPr>
            <p:nvPr/>
          </p:nvSpPr>
          <p:spPr bwMode="auto">
            <a:xfrm>
              <a:off x="5424887" y="2737460"/>
              <a:ext cx="42052" cy="4332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0" name="Oval 1770"/>
            <p:cNvSpPr>
              <a:spLocks noChangeArrowheads="1"/>
            </p:cNvSpPr>
            <p:nvPr/>
          </p:nvSpPr>
          <p:spPr bwMode="auto">
            <a:xfrm>
              <a:off x="5600739"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1" name="Oval 1771"/>
            <p:cNvSpPr>
              <a:spLocks noChangeArrowheads="1"/>
            </p:cNvSpPr>
            <p:nvPr/>
          </p:nvSpPr>
          <p:spPr bwMode="auto">
            <a:xfrm>
              <a:off x="5697585"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2" name="Oval 1772"/>
            <p:cNvSpPr>
              <a:spLocks noChangeArrowheads="1"/>
            </p:cNvSpPr>
            <p:nvPr/>
          </p:nvSpPr>
          <p:spPr bwMode="auto">
            <a:xfrm>
              <a:off x="5793157"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3" name="Oval 1773"/>
            <p:cNvSpPr>
              <a:spLocks noChangeArrowheads="1"/>
            </p:cNvSpPr>
            <p:nvPr/>
          </p:nvSpPr>
          <p:spPr bwMode="auto">
            <a:xfrm>
              <a:off x="5888729"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4" name="Oval 1774"/>
            <p:cNvSpPr>
              <a:spLocks noChangeArrowheads="1"/>
            </p:cNvSpPr>
            <p:nvPr/>
          </p:nvSpPr>
          <p:spPr bwMode="auto">
            <a:xfrm>
              <a:off x="598430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5" name="Oval 1775"/>
            <p:cNvSpPr>
              <a:spLocks noChangeArrowheads="1"/>
            </p:cNvSpPr>
            <p:nvPr/>
          </p:nvSpPr>
          <p:spPr bwMode="auto">
            <a:xfrm>
              <a:off x="617544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6" name="Oval 1776"/>
            <p:cNvSpPr>
              <a:spLocks noChangeArrowheads="1"/>
            </p:cNvSpPr>
            <p:nvPr/>
          </p:nvSpPr>
          <p:spPr bwMode="auto">
            <a:xfrm>
              <a:off x="6272291"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7" name="Oval 1777"/>
            <p:cNvSpPr>
              <a:spLocks noChangeArrowheads="1"/>
            </p:cNvSpPr>
            <p:nvPr/>
          </p:nvSpPr>
          <p:spPr bwMode="auto">
            <a:xfrm>
              <a:off x="6463435"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8" name="Oval 1778"/>
            <p:cNvSpPr>
              <a:spLocks noChangeArrowheads="1"/>
            </p:cNvSpPr>
            <p:nvPr/>
          </p:nvSpPr>
          <p:spPr bwMode="auto">
            <a:xfrm>
              <a:off x="6559007"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9" name="Oval 1779"/>
            <p:cNvSpPr>
              <a:spLocks noChangeArrowheads="1"/>
            </p:cNvSpPr>
            <p:nvPr/>
          </p:nvSpPr>
          <p:spPr bwMode="auto">
            <a:xfrm>
              <a:off x="6654579"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0" name="Oval 1780"/>
            <p:cNvSpPr>
              <a:spLocks noChangeArrowheads="1"/>
            </p:cNvSpPr>
            <p:nvPr/>
          </p:nvSpPr>
          <p:spPr bwMode="auto">
            <a:xfrm>
              <a:off x="6750151"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1" name="Oval 1781"/>
            <p:cNvSpPr>
              <a:spLocks noChangeArrowheads="1"/>
            </p:cNvSpPr>
            <p:nvPr/>
          </p:nvSpPr>
          <p:spPr bwMode="auto">
            <a:xfrm>
              <a:off x="684699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2" name="Oval 1782"/>
            <p:cNvSpPr>
              <a:spLocks noChangeArrowheads="1"/>
            </p:cNvSpPr>
            <p:nvPr/>
          </p:nvSpPr>
          <p:spPr bwMode="auto">
            <a:xfrm>
              <a:off x="493046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3" name="Oval 1783"/>
            <p:cNvSpPr>
              <a:spLocks noChangeArrowheads="1"/>
            </p:cNvSpPr>
            <p:nvPr/>
          </p:nvSpPr>
          <p:spPr bwMode="auto">
            <a:xfrm>
              <a:off x="502603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4" name="Oval 1784"/>
            <p:cNvSpPr>
              <a:spLocks noChangeArrowheads="1"/>
            </p:cNvSpPr>
            <p:nvPr/>
          </p:nvSpPr>
          <p:spPr bwMode="auto">
            <a:xfrm>
              <a:off x="5622402" y="2839404"/>
              <a:ext cx="30583" cy="3185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5" name="Oval 1785"/>
            <p:cNvSpPr>
              <a:spLocks noChangeArrowheads="1"/>
            </p:cNvSpPr>
            <p:nvPr/>
          </p:nvSpPr>
          <p:spPr bwMode="auto">
            <a:xfrm>
              <a:off x="5697585"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6" name="Oval 1786"/>
            <p:cNvSpPr>
              <a:spLocks noChangeArrowheads="1"/>
            </p:cNvSpPr>
            <p:nvPr/>
          </p:nvSpPr>
          <p:spPr bwMode="auto">
            <a:xfrm>
              <a:off x="5793157"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7" name="Oval 1787"/>
            <p:cNvSpPr>
              <a:spLocks noChangeArrowheads="1"/>
            </p:cNvSpPr>
            <p:nvPr/>
          </p:nvSpPr>
          <p:spPr bwMode="auto">
            <a:xfrm>
              <a:off x="5888729"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8" name="Oval 1788"/>
            <p:cNvSpPr>
              <a:spLocks noChangeArrowheads="1"/>
            </p:cNvSpPr>
            <p:nvPr/>
          </p:nvSpPr>
          <p:spPr bwMode="auto">
            <a:xfrm>
              <a:off x="598430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9" name="Oval 1789"/>
            <p:cNvSpPr>
              <a:spLocks noChangeArrowheads="1"/>
            </p:cNvSpPr>
            <p:nvPr/>
          </p:nvSpPr>
          <p:spPr bwMode="auto">
            <a:xfrm>
              <a:off x="607987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0" name="Oval 1790"/>
            <p:cNvSpPr>
              <a:spLocks noChangeArrowheads="1"/>
            </p:cNvSpPr>
            <p:nvPr/>
          </p:nvSpPr>
          <p:spPr bwMode="auto">
            <a:xfrm>
              <a:off x="6175445"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1" name="Oval 1791"/>
            <p:cNvSpPr>
              <a:spLocks noChangeArrowheads="1"/>
            </p:cNvSpPr>
            <p:nvPr/>
          </p:nvSpPr>
          <p:spPr bwMode="auto">
            <a:xfrm>
              <a:off x="6272291"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2" name="Oval 1792"/>
            <p:cNvSpPr>
              <a:spLocks noChangeArrowheads="1"/>
            </p:cNvSpPr>
            <p:nvPr/>
          </p:nvSpPr>
          <p:spPr bwMode="auto">
            <a:xfrm>
              <a:off x="6463435"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3" name="Oval 1793"/>
            <p:cNvSpPr>
              <a:spLocks noChangeArrowheads="1"/>
            </p:cNvSpPr>
            <p:nvPr/>
          </p:nvSpPr>
          <p:spPr bwMode="auto">
            <a:xfrm>
              <a:off x="6559007"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4" name="Oval 1794"/>
            <p:cNvSpPr>
              <a:spLocks noChangeArrowheads="1"/>
            </p:cNvSpPr>
            <p:nvPr/>
          </p:nvSpPr>
          <p:spPr bwMode="auto">
            <a:xfrm>
              <a:off x="6654579"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5" name="Oval 1795"/>
            <p:cNvSpPr>
              <a:spLocks noChangeArrowheads="1"/>
            </p:cNvSpPr>
            <p:nvPr/>
          </p:nvSpPr>
          <p:spPr bwMode="auto">
            <a:xfrm>
              <a:off x="6750151"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6" name="Oval 1796"/>
            <p:cNvSpPr>
              <a:spLocks noChangeArrowheads="1"/>
            </p:cNvSpPr>
            <p:nvPr/>
          </p:nvSpPr>
          <p:spPr bwMode="auto">
            <a:xfrm>
              <a:off x="502603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7" name="Oval 1797"/>
            <p:cNvSpPr>
              <a:spLocks noChangeArrowheads="1"/>
            </p:cNvSpPr>
            <p:nvPr/>
          </p:nvSpPr>
          <p:spPr bwMode="auto">
            <a:xfrm>
              <a:off x="512160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8" name="Oval 1798"/>
            <p:cNvSpPr>
              <a:spLocks noChangeArrowheads="1"/>
            </p:cNvSpPr>
            <p:nvPr/>
          </p:nvSpPr>
          <p:spPr bwMode="auto">
            <a:xfrm>
              <a:off x="5218451"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9" name="Oval 1799"/>
            <p:cNvSpPr>
              <a:spLocks noChangeArrowheads="1"/>
            </p:cNvSpPr>
            <p:nvPr/>
          </p:nvSpPr>
          <p:spPr bwMode="auto">
            <a:xfrm>
              <a:off x="531402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0" name="Oval 1800"/>
            <p:cNvSpPr>
              <a:spLocks noChangeArrowheads="1"/>
            </p:cNvSpPr>
            <p:nvPr/>
          </p:nvSpPr>
          <p:spPr bwMode="auto">
            <a:xfrm>
              <a:off x="5993221" y="2924144"/>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1" name="Oval 1801"/>
            <p:cNvSpPr>
              <a:spLocks noChangeArrowheads="1"/>
            </p:cNvSpPr>
            <p:nvPr/>
          </p:nvSpPr>
          <p:spPr bwMode="auto">
            <a:xfrm>
              <a:off x="607987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2" name="Oval 1802"/>
            <p:cNvSpPr>
              <a:spLocks noChangeArrowheads="1"/>
            </p:cNvSpPr>
            <p:nvPr/>
          </p:nvSpPr>
          <p:spPr bwMode="auto">
            <a:xfrm>
              <a:off x="617544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3" name="Oval 1803"/>
            <p:cNvSpPr>
              <a:spLocks noChangeArrowheads="1"/>
            </p:cNvSpPr>
            <p:nvPr/>
          </p:nvSpPr>
          <p:spPr bwMode="auto">
            <a:xfrm>
              <a:off x="6272291"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4" name="Oval 1804"/>
            <p:cNvSpPr>
              <a:spLocks noChangeArrowheads="1"/>
            </p:cNvSpPr>
            <p:nvPr/>
          </p:nvSpPr>
          <p:spPr bwMode="auto">
            <a:xfrm>
              <a:off x="636786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5" name="Oval 1805"/>
            <p:cNvSpPr>
              <a:spLocks noChangeArrowheads="1"/>
            </p:cNvSpPr>
            <p:nvPr/>
          </p:nvSpPr>
          <p:spPr bwMode="auto">
            <a:xfrm>
              <a:off x="6463435"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6" name="Oval 1806"/>
            <p:cNvSpPr>
              <a:spLocks noChangeArrowheads="1"/>
            </p:cNvSpPr>
            <p:nvPr/>
          </p:nvSpPr>
          <p:spPr bwMode="auto">
            <a:xfrm>
              <a:off x="6559007"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7" name="Oval 1807"/>
            <p:cNvSpPr>
              <a:spLocks noChangeArrowheads="1"/>
            </p:cNvSpPr>
            <p:nvPr/>
          </p:nvSpPr>
          <p:spPr bwMode="auto">
            <a:xfrm>
              <a:off x="6654579"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8" name="Oval 1808"/>
            <p:cNvSpPr>
              <a:spLocks noChangeArrowheads="1"/>
            </p:cNvSpPr>
            <p:nvPr/>
          </p:nvSpPr>
          <p:spPr bwMode="auto">
            <a:xfrm>
              <a:off x="6750151"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49" name="Oval 1809"/>
            <p:cNvSpPr>
              <a:spLocks noChangeArrowheads="1"/>
            </p:cNvSpPr>
            <p:nvPr/>
          </p:nvSpPr>
          <p:spPr bwMode="auto">
            <a:xfrm>
              <a:off x="493046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0" name="Oval 1810"/>
            <p:cNvSpPr>
              <a:spLocks noChangeArrowheads="1"/>
            </p:cNvSpPr>
            <p:nvPr/>
          </p:nvSpPr>
          <p:spPr bwMode="auto">
            <a:xfrm>
              <a:off x="5026033"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1" name="Oval 1811"/>
            <p:cNvSpPr>
              <a:spLocks noChangeArrowheads="1"/>
            </p:cNvSpPr>
            <p:nvPr/>
          </p:nvSpPr>
          <p:spPr bwMode="auto">
            <a:xfrm>
              <a:off x="512160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2" name="Oval 1812"/>
            <p:cNvSpPr>
              <a:spLocks noChangeArrowheads="1"/>
            </p:cNvSpPr>
            <p:nvPr/>
          </p:nvSpPr>
          <p:spPr bwMode="auto">
            <a:xfrm>
              <a:off x="521845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3" name="Oval 1813"/>
            <p:cNvSpPr>
              <a:spLocks noChangeArrowheads="1"/>
            </p:cNvSpPr>
            <p:nvPr/>
          </p:nvSpPr>
          <p:spPr bwMode="auto">
            <a:xfrm>
              <a:off x="531402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4" name="Oval 1814"/>
            <p:cNvSpPr>
              <a:spLocks noChangeArrowheads="1"/>
            </p:cNvSpPr>
            <p:nvPr/>
          </p:nvSpPr>
          <p:spPr bwMode="auto">
            <a:xfrm>
              <a:off x="540959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5" name="Oval 1815"/>
            <p:cNvSpPr>
              <a:spLocks noChangeArrowheads="1"/>
            </p:cNvSpPr>
            <p:nvPr/>
          </p:nvSpPr>
          <p:spPr bwMode="auto">
            <a:xfrm>
              <a:off x="5600739"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6" name="Oval 1816"/>
            <p:cNvSpPr>
              <a:spLocks noChangeArrowheads="1"/>
            </p:cNvSpPr>
            <p:nvPr/>
          </p:nvSpPr>
          <p:spPr bwMode="auto">
            <a:xfrm>
              <a:off x="569758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7" name="Oval 1817"/>
            <p:cNvSpPr>
              <a:spLocks noChangeArrowheads="1"/>
            </p:cNvSpPr>
            <p:nvPr/>
          </p:nvSpPr>
          <p:spPr bwMode="auto">
            <a:xfrm>
              <a:off x="5888729"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8" name="Oval 1818"/>
            <p:cNvSpPr>
              <a:spLocks noChangeArrowheads="1"/>
            </p:cNvSpPr>
            <p:nvPr/>
          </p:nvSpPr>
          <p:spPr bwMode="auto">
            <a:xfrm>
              <a:off x="598430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9" name="Oval 1819"/>
            <p:cNvSpPr>
              <a:spLocks noChangeArrowheads="1"/>
            </p:cNvSpPr>
            <p:nvPr/>
          </p:nvSpPr>
          <p:spPr bwMode="auto">
            <a:xfrm>
              <a:off x="607987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0" name="Oval 1820"/>
            <p:cNvSpPr>
              <a:spLocks noChangeArrowheads="1"/>
            </p:cNvSpPr>
            <p:nvPr/>
          </p:nvSpPr>
          <p:spPr bwMode="auto">
            <a:xfrm>
              <a:off x="617544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1" name="Oval 1821"/>
            <p:cNvSpPr>
              <a:spLocks noChangeArrowheads="1"/>
            </p:cNvSpPr>
            <p:nvPr/>
          </p:nvSpPr>
          <p:spPr bwMode="auto">
            <a:xfrm>
              <a:off x="6272291"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2" name="Oval 1822"/>
            <p:cNvSpPr>
              <a:spLocks noChangeArrowheads="1"/>
            </p:cNvSpPr>
            <p:nvPr/>
          </p:nvSpPr>
          <p:spPr bwMode="auto">
            <a:xfrm>
              <a:off x="636786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3" name="Oval 1823"/>
            <p:cNvSpPr>
              <a:spLocks noChangeArrowheads="1"/>
            </p:cNvSpPr>
            <p:nvPr/>
          </p:nvSpPr>
          <p:spPr bwMode="auto">
            <a:xfrm>
              <a:off x="6463435"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4" name="Oval 1824"/>
            <p:cNvSpPr>
              <a:spLocks noChangeArrowheads="1"/>
            </p:cNvSpPr>
            <p:nvPr/>
          </p:nvSpPr>
          <p:spPr bwMode="auto">
            <a:xfrm>
              <a:off x="6559007"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5" name="Oval 1825"/>
            <p:cNvSpPr>
              <a:spLocks noChangeArrowheads="1"/>
            </p:cNvSpPr>
            <p:nvPr/>
          </p:nvSpPr>
          <p:spPr bwMode="auto">
            <a:xfrm>
              <a:off x="6654579"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6" name="Oval 1826"/>
            <p:cNvSpPr>
              <a:spLocks noChangeArrowheads="1"/>
            </p:cNvSpPr>
            <p:nvPr/>
          </p:nvSpPr>
          <p:spPr bwMode="auto">
            <a:xfrm>
              <a:off x="4834889"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7" name="Oval 1827"/>
            <p:cNvSpPr>
              <a:spLocks noChangeArrowheads="1"/>
            </p:cNvSpPr>
            <p:nvPr/>
          </p:nvSpPr>
          <p:spPr bwMode="auto">
            <a:xfrm>
              <a:off x="493046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8" name="Oval 1828"/>
            <p:cNvSpPr>
              <a:spLocks noChangeArrowheads="1"/>
            </p:cNvSpPr>
            <p:nvPr/>
          </p:nvSpPr>
          <p:spPr bwMode="auto">
            <a:xfrm>
              <a:off x="5026033"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69" name="Oval 1829"/>
            <p:cNvSpPr>
              <a:spLocks noChangeArrowheads="1"/>
            </p:cNvSpPr>
            <p:nvPr/>
          </p:nvSpPr>
          <p:spPr bwMode="auto">
            <a:xfrm>
              <a:off x="512160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0" name="Oval 1830"/>
            <p:cNvSpPr>
              <a:spLocks noChangeArrowheads="1"/>
            </p:cNvSpPr>
            <p:nvPr/>
          </p:nvSpPr>
          <p:spPr bwMode="auto">
            <a:xfrm>
              <a:off x="521845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1" name="Oval 1831"/>
            <p:cNvSpPr>
              <a:spLocks noChangeArrowheads="1"/>
            </p:cNvSpPr>
            <p:nvPr/>
          </p:nvSpPr>
          <p:spPr bwMode="auto">
            <a:xfrm>
              <a:off x="531402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2" name="Oval 1832"/>
            <p:cNvSpPr>
              <a:spLocks noChangeArrowheads="1"/>
            </p:cNvSpPr>
            <p:nvPr/>
          </p:nvSpPr>
          <p:spPr bwMode="auto">
            <a:xfrm>
              <a:off x="540959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3" name="Oval 1833"/>
            <p:cNvSpPr>
              <a:spLocks noChangeArrowheads="1"/>
            </p:cNvSpPr>
            <p:nvPr/>
          </p:nvSpPr>
          <p:spPr bwMode="auto">
            <a:xfrm>
              <a:off x="550516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4" name="Oval 1834"/>
            <p:cNvSpPr>
              <a:spLocks noChangeArrowheads="1"/>
            </p:cNvSpPr>
            <p:nvPr/>
          </p:nvSpPr>
          <p:spPr bwMode="auto">
            <a:xfrm>
              <a:off x="5600739"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5" name="Oval 1835"/>
            <p:cNvSpPr>
              <a:spLocks noChangeArrowheads="1"/>
            </p:cNvSpPr>
            <p:nvPr/>
          </p:nvSpPr>
          <p:spPr bwMode="auto">
            <a:xfrm>
              <a:off x="569758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6" name="Oval 1836"/>
            <p:cNvSpPr>
              <a:spLocks noChangeArrowheads="1"/>
            </p:cNvSpPr>
            <p:nvPr/>
          </p:nvSpPr>
          <p:spPr bwMode="auto">
            <a:xfrm>
              <a:off x="579315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7" name="Oval 1837"/>
            <p:cNvSpPr>
              <a:spLocks noChangeArrowheads="1"/>
            </p:cNvSpPr>
            <p:nvPr/>
          </p:nvSpPr>
          <p:spPr bwMode="auto">
            <a:xfrm>
              <a:off x="5888729"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8" name="Oval 1838"/>
            <p:cNvSpPr>
              <a:spLocks noChangeArrowheads="1"/>
            </p:cNvSpPr>
            <p:nvPr/>
          </p:nvSpPr>
          <p:spPr bwMode="auto">
            <a:xfrm>
              <a:off x="598430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9" name="Oval 1839"/>
            <p:cNvSpPr>
              <a:spLocks noChangeArrowheads="1"/>
            </p:cNvSpPr>
            <p:nvPr/>
          </p:nvSpPr>
          <p:spPr bwMode="auto">
            <a:xfrm>
              <a:off x="607987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0" name="Oval 1840"/>
            <p:cNvSpPr>
              <a:spLocks noChangeArrowheads="1"/>
            </p:cNvSpPr>
            <p:nvPr/>
          </p:nvSpPr>
          <p:spPr bwMode="auto">
            <a:xfrm>
              <a:off x="617544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1" name="Oval 1841"/>
            <p:cNvSpPr>
              <a:spLocks noChangeArrowheads="1"/>
            </p:cNvSpPr>
            <p:nvPr/>
          </p:nvSpPr>
          <p:spPr bwMode="auto">
            <a:xfrm>
              <a:off x="6272291"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2" name="Oval 1842"/>
            <p:cNvSpPr>
              <a:spLocks noChangeArrowheads="1"/>
            </p:cNvSpPr>
            <p:nvPr/>
          </p:nvSpPr>
          <p:spPr bwMode="auto">
            <a:xfrm>
              <a:off x="6463435"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3" name="Oval 1843"/>
            <p:cNvSpPr>
              <a:spLocks noChangeArrowheads="1"/>
            </p:cNvSpPr>
            <p:nvPr/>
          </p:nvSpPr>
          <p:spPr bwMode="auto">
            <a:xfrm>
              <a:off x="6559007"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4" name="Oval 1844"/>
            <p:cNvSpPr>
              <a:spLocks noChangeArrowheads="1"/>
            </p:cNvSpPr>
            <p:nvPr/>
          </p:nvSpPr>
          <p:spPr bwMode="auto">
            <a:xfrm>
              <a:off x="473931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5" name="Oval 1845"/>
            <p:cNvSpPr>
              <a:spLocks noChangeArrowheads="1"/>
            </p:cNvSpPr>
            <p:nvPr/>
          </p:nvSpPr>
          <p:spPr bwMode="auto">
            <a:xfrm>
              <a:off x="4834889"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6" name="Oval 1846"/>
            <p:cNvSpPr>
              <a:spLocks noChangeArrowheads="1"/>
            </p:cNvSpPr>
            <p:nvPr/>
          </p:nvSpPr>
          <p:spPr bwMode="auto">
            <a:xfrm>
              <a:off x="493046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7" name="Oval 1847"/>
            <p:cNvSpPr>
              <a:spLocks noChangeArrowheads="1"/>
            </p:cNvSpPr>
            <p:nvPr/>
          </p:nvSpPr>
          <p:spPr bwMode="auto">
            <a:xfrm>
              <a:off x="5026033"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8" name="Oval 1848"/>
            <p:cNvSpPr>
              <a:spLocks noChangeArrowheads="1"/>
            </p:cNvSpPr>
            <p:nvPr/>
          </p:nvSpPr>
          <p:spPr bwMode="auto">
            <a:xfrm>
              <a:off x="512160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9" name="Oval 1849"/>
            <p:cNvSpPr>
              <a:spLocks noChangeArrowheads="1"/>
            </p:cNvSpPr>
            <p:nvPr/>
          </p:nvSpPr>
          <p:spPr bwMode="auto">
            <a:xfrm>
              <a:off x="521845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0" name="Oval 1850"/>
            <p:cNvSpPr>
              <a:spLocks noChangeArrowheads="1"/>
            </p:cNvSpPr>
            <p:nvPr/>
          </p:nvSpPr>
          <p:spPr bwMode="auto">
            <a:xfrm>
              <a:off x="531402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1" name="Oval 1851"/>
            <p:cNvSpPr>
              <a:spLocks noChangeArrowheads="1"/>
            </p:cNvSpPr>
            <p:nvPr/>
          </p:nvSpPr>
          <p:spPr bwMode="auto">
            <a:xfrm>
              <a:off x="540959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2" name="Oval 1852"/>
            <p:cNvSpPr>
              <a:spLocks noChangeArrowheads="1"/>
            </p:cNvSpPr>
            <p:nvPr/>
          </p:nvSpPr>
          <p:spPr bwMode="auto">
            <a:xfrm>
              <a:off x="550516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3" name="Oval 1853"/>
            <p:cNvSpPr>
              <a:spLocks noChangeArrowheads="1"/>
            </p:cNvSpPr>
            <p:nvPr/>
          </p:nvSpPr>
          <p:spPr bwMode="auto">
            <a:xfrm>
              <a:off x="5600739"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4" name="Oval 1854"/>
            <p:cNvSpPr>
              <a:spLocks noChangeArrowheads="1"/>
            </p:cNvSpPr>
            <p:nvPr/>
          </p:nvSpPr>
          <p:spPr bwMode="auto">
            <a:xfrm>
              <a:off x="569758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5" name="Oval 1855"/>
            <p:cNvSpPr>
              <a:spLocks noChangeArrowheads="1"/>
            </p:cNvSpPr>
            <p:nvPr/>
          </p:nvSpPr>
          <p:spPr bwMode="auto">
            <a:xfrm>
              <a:off x="5793157"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6" name="Oval 1856"/>
            <p:cNvSpPr>
              <a:spLocks noChangeArrowheads="1"/>
            </p:cNvSpPr>
            <p:nvPr/>
          </p:nvSpPr>
          <p:spPr bwMode="auto">
            <a:xfrm>
              <a:off x="5888729"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7" name="Oval 1857"/>
            <p:cNvSpPr>
              <a:spLocks noChangeArrowheads="1"/>
            </p:cNvSpPr>
            <p:nvPr/>
          </p:nvSpPr>
          <p:spPr bwMode="auto">
            <a:xfrm>
              <a:off x="607987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8" name="Oval 1858"/>
            <p:cNvSpPr>
              <a:spLocks noChangeArrowheads="1"/>
            </p:cNvSpPr>
            <p:nvPr/>
          </p:nvSpPr>
          <p:spPr bwMode="auto">
            <a:xfrm>
              <a:off x="617544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9" name="Oval 1859"/>
            <p:cNvSpPr>
              <a:spLocks noChangeArrowheads="1"/>
            </p:cNvSpPr>
            <p:nvPr/>
          </p:nvSpPr>
          <p:spPr bwMode="auto">
            <a:xfrm>
              <a:off x="6272291"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0" name="Oval 1860"/>
            <p:cNvSpPr>
              <a:spLocks noChangeArrowheads="1"/>
            </p:cNvSpPr>
            <p:nvPr/>
          </p:nvSpPr>
          <p:spPr bwMode="auto">
            <a:xfrm>
              <a:off x="636786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1" name="Oval 1861"/>
            <p:cNvSpPr>
              <a:spLocks noChangeArrowheads="1"/>
            </p:cNvSpPr>
            <p:nvPr/>
          </p:nvSpPr>
          <p:spPr bwMode="auto">
            <a:xfrm>
              <a:off x="6463435"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2" name="Oval 1862"/>
            <p:cNvSpPr>
              <a:spLocks noChangeArrowheads="1"/>
            </p:cNvSpPr>
            <p:nvPr/>
          </p:nvSpPr>
          <p:spPr bwMode="auto">
            <a:xfrm>
              <a:off x="473931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3" name="Oval 1863"/>
            <p:cNvSpPr>
              <a:spLocks noChangeArrowheads="1"/>
            </p:cNvSpPr>
            <p:nvPr/>
          </p:nvSpPr>
          <p:spPr bwMode="auto">
            <a:xfrm>
              <a:off x="4834889"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4" name="Oval 1864"/>
            <p:cNvSpPr>
              <a:spLocks noChangeArrowheads="1"/>
            </p:cNvSpPr>
            <p:nvPr/>
          </p:nvSpPr>
          <p:spPr bwMode="auto">
            <a:xfrm>
              <a:off x="493046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5" name="Oval 1865"/>
            <p:cNvSpPr>
              <a:spLocks noChangeArrowheads="1"/>
            </p:cNvSpPr>
            <p:nvPr/>
          </p:nvSpPr>
          <p:spPr bwMode="auto">
            <a:xfrm>
              <a:off x="5026033"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6" name="Oval 1866"/>
            <p:cNvSpPr>
              <a:spLocks noChangeArrowheads="1"/>
            </p:cNvSpPr>
            <p:nvPr/>
          </p:nvSpPr>
          <p:spPr bwMode="auto">
            <a:xfrm>
              <a:off x="512160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7" name="Oval 1867"/>
            <p:cNvSpPr>
              <a:spLocks noChangeArrowheads="1"/>
            </p:cNvSpPr>
            <p:nvPr/>
          </p:nvSpPr>
          <p:spPr bwMode="auto">
            <a:xfrm>
              <a:off x="521845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8" name="Oval 1868"/>
            <p:cNvSpPr>
              <a:spLocks noChangeArrowheads="1"/>
            </p:cNvSpPr>
            <p:nvPr/>
          </p:nvSpPr>
          <p:spPr bwMode="auto">
            <a:xfrm>
              <a:off x="531402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09" name="Oval 1869"/>
            <p:cNvSpPr>
              <a:spLocks noChangeArrowheads="1"/>
            </p:cNvSpPr>
            <p:nvPr/>
          </p:nvSpPr>
          <p:spPr bwMode="auto">
            <a:xfrm>
              <a:off x="540959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0" name="Oval 1870"/>
            <p:cNvSpPr>
              <a:spLocks noChangeArrowheads="1"/>
            </p:cNvSpPr>
            <p:nvPr/>
          </p:nvSpPr>
          <p:spPr bwMode="auto">
            <a:xfrm>
              <a:off x="550516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1" name="Oval 1871"/>
            <p:cNvSpPr>
              <a:spLocks noChangeArrowheads="1"/>
            </p:cNvSpPr>
            <p:nvPr/>
          </p:nvSpPr>
          <p:spPr bwMode="auto">
            <a:xfrm>
              <a:off x="5600739"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2" name="Oval 1872"/>
            <p:cNvSpPr>
              <a:spLocks noChangeArrowheads="1"/>
            </p:cNvSpPr>
            <p:nvPr/>
          </p:nvSpPr>
          <p:spPr bwMode="auto">
            <a:xfrm>
              <a:off x="569758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3" name="Oval 1873"/>
            <p:cNvSpPr>
              <a:spLocks noChangeArrowheads="1"/>
            </p:cNvSpPr>
            <p:nvPr/>
          </p:nvSpPr>
          <p:spPr bwMode="auto">
            <a:xfrm>
              <a:off x="5793157"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4" name="Oval 1874"/>
            <p:cNvSpPr>
              <a:spLocks noChangeArrowheads="1"/>
            </p:cNvSpPr>
            <p:nvPr/>
          </p:nvSpPr>
          <p:spPr bwMode="auto">
            <a:xfrm>
              <a:off x="5888729"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5" name="Oval 1875"/>
            <p:cNvSpPr>
              <a:spLocks noChangeArrowheads="1"/>
            </p:cNvSpPr>
            <p:nvPr/>
          </p:nvSpPr>
          <p:spPr bwMode="auto">
            <a:xfrm>
              <a:off x="598430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6" name="Oval 1876"/>
            <p:cNvSpPr>
              <a:spLocks noChangeArrowheads="1"/>
            </p:cNvSpPr>
            <p:nvPr/>
          </p:nvSpPr>
          <p:spPr bwMode="auto">
            <a:xfrm>
              <a:off x="607987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7" name="Oval 1877"/>
            <p:cNvSpPr>
              <a:spLocks noChangeArrowheads="1"/>
            </p:cNvSpPr>
            <p:nvPr/>
          </p:nvSpPr>
          <p:spPr bwMode="auto">
            <a:xfrm>
              <a:off x="617544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8" name="Oval 1878"/>
            <p:cNvSpPr>
              <a:spLocks noChangeArrowheads="1"/>
            </p:cNvSpPr>
            <p:nvPr/>
          </p:nvSpPr>
          <p:spPr bwMode="auto">
            <a:xfrm>
              <a:off x="6272291"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19" name="Oval 1879"/>
            <p:cNvSpPr>
              <a:spLocks noChangeArrowheads="1"/>
            </p:cNvSpPr>
            <p:nvPr/>
          </p:nvSpPr>
          <p:spPr bwMode="auto">
            <a:xfrm>
              <a:off x="636786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0" name="Oval 1880"/>
            <p:cNvSpPr>
              <a:spLocks noChangeArrowheads="1"/>
            </p:cNvSpPr>
            <p:nvPr/>
          </p:nvSpPr>
          <p:spPr bwMode="auto">
            <a:xfrm>
              <a:off x="6463435"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1" name="Oval 1881"/>
            <p:cNvSpPr>
              <a:spLocks noChangeArrowheads="1"/>
            </p:cNvSpPr>
            <p:nvPr/>
          </p:nvSpPr>
          <p:spPr bwMode="auto">
            <a:xfrm>
              <a:off x="473931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2" name="Oval 1882"/>
            <p:cNvSpPr>
              <a:spLocks noChangeArrowheads="1"/>
            </p:cNvSpPr>
            <p:nvPr/>
          </p:nvSpPr>
          <p:spPr bwMode="auto">
            <a:xfrm>
              <a:off x="4834889"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3" name="Oval 1883"/>
            <p:cNvSpPr>
              <a:spLocks noChangeArrowheads="1"/>
            </p:cNvSpPr>
            <p:nvPr/>
          </p:nvSpPr>
          <p:spPr bwMode="auto">
            <a:xfrm>
              <a:off x="493046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4" name="Oval 1884"/>
            <p:cNvSpPr>
              <a:spLocks noChangeArrowheads="1"/>
            </p:cNvSpPr>
            <p:nvPr/>
          </p:nvSpPr>
          <p:spPr bwMode="auto">
            <a:xfrm>
              <a:off x="5026033"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5" name="Oval 1885"/>
            <p:cNvSpPr>
              <a:spLocks noChangeArrowheads="1"/>
            </p:cNvSpPr>
            <p:nvPr/>
          </p:nvSpPr>
          <p:spPr bwMode="auto">
            <a:xfrm>
              <a:off x="5121605"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6" name="Oval 1886"/>
            <p:cNvSpPr>
              <a:spLocks noChangeArrowheads="1"/>
            </p:cNvSpPr>
            <p:nvPr/>
          </p:nvSpPr>
          <p:spPr bwMode="auto">
            <a:xfrm>
              <a:off x="521845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7" name="Oval 1887"/>
            <p:cNvSpPr>
              <a:spLocks noChangeArrowheads="1"/>
            </p:cNvSpPr>
            <p:nvPr/>
          </p:nvSpPr>
          <p:spPr bwMode="auto">
            <a:xfrm>
              <a:off x="5314023"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8" name="Oval 1888"/>
            <p:cNvSpPr>
              <a:spLocks noChangeArrowheads="1"/>
            </p:cNvSpPr>
            <p:nvPr/>
          </p:nvSpPr>
          <p:spPr bwMode="auto">
            <a:xfrm>
              <a:off x="5409595"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29" name="Oval 1889"/>
            <p:cNvSpPr>
              <a:spLocks noChangeArrowheads="1"/>
            </p:cNvSpPr>
            <p:nvPr/>
          </p:nvSpPr>
          <p:spPr bwMode="auto">
            <a:xfrm>
              <a:off x="550516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0" name="Oval 1890"/>
            <p:cNvSpPr>
              <a:spLocks noChangeArrowheads="1"/>
            </p:cNvSpPr>
            <p:nvPr/>
          </p:nvSpPr>
          <p:spPr bwMode="auto">
            <a:xfrm>
              <a:off x="5600739"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1" name="Oval 1891"/>
            <p:cNvSpPr>
              <a:spLocks noChangeArrowheads="1"/>
            </p:cNvSpPr>
            <p:nvPr/>
          </p:nvSpPr>
          <p:spPr bwMode="auto">
            <a:xfrm>
              <a:off x="5697585"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2" name="Oval 1892"/>
            <p:cNvSpPr>
              <a:spLocks noChangeArrowheads="1"/>
            </p:cNvSpPr>
            <p:nvPr/>
          </p:nvSpPr>
          <p:spPr bwMode="auto">
            <a:xfrm>
              <a:off x="5793157"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3" name="Oval 1893"/>
            <p:cNvSpPr>
              <a:spLocks noChangeArrowheads="1"/>
            </p:cNvSpPr>
            <p:nvPr/>
          </p:nvSpPr>
          <p:spPr bwMode="auto">
            <a:xfrm>
              <a:off x="5888729"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4" name="Oval 1894"/>
            <p:cNvSpPr>
              <a:spLocks noChangeArrowheads="1"/>
            </p:cNvSpPr>
            <p:nvPr/>
          </p:nvSpPr>
          <p:spPr bwMode="auto">
            <a:xfrm>
              <a:off x="598430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5" name="Oval 1895"/>
            <p:cNvSpPr>
              <a:spLocks noChangeArrowheads="1"/>
            </p:cNvSpPr>
            <p:nvPr/>
          </p:nvSpPr>
          <p:spPr bwMode="auto">
            <a:xfrm>
              <a:off x="6175445" y="33943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6" name="Oval 1896"/>
            <p:cNvSpPr>
              <a:spLocks noChangeArrowheads="1"/>
            </p:cNvSpPr>
            <p:nvPr/>
          </p:nvSpPr>
          <p:spPr bwMode="auto">
            <a:xfrm>
              <a:off x="6272291"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7" name="Oval 1897"/>
            <p:cNvSpPr>
              <a:spLocks noChangeArrowheads="1"/>
            </p:cNvSpPr>
            <p:nvPr/>
          </p:nvSpPr>
          <p:spPr bwMode="auto">
            <a:xfrm>
              <a:off x="6367863"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8" name="Oval 1898"/>
            <p:cNvSpPr>
              <a:spLocks noChangeArrowheads="1"/>
            </p:cNvSpPr>
            <p:nvPr/>
          </p:nvSpPr>
          <p:spPr bwMode="auto">
            <a:xfrm>
              <a:off x="473931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39" name="Oval 1899"/>
            <p:cNvSpPr>
              <a:spLocks noChangeArrowheads="1"/>
            </p:cNvSpPr>
            <p:nvPr/>
          </p:nvSpPr>
          <p:spPr bwMode="auto">
            <a:xfrm>
              <a:off x="4834889"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0" name="Oval 1900"/>
            <p:cNvSpPr>
              <a:spLocks noChangeArrowheads="1"/>
            </p:cNvSpPr>
            <p:nvPr/>
          </p:nvSpPr>
          <p:spPr bwMode="auto">
            <a:xfrm>
              <a:off x="493046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1" name="Oval 1901"/>
            <p:cNvSpPr>
              <a:spLocks noChangeArrowheads="1"/>
            </p:cNvSpPr>
            <p:nvPr/>
          </p:nvSpPr>
          <p:spPr bwMode="auto">
            <a:xfrm>
              <a:off x="5026033"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2" name="Oval 1902"/>
            <p:cNvSpPr>
              <a:spLocks noChangeArrowheads="1"/>
            </p:cNvSpPr>
            <p:nvPr/>
          </p:nvSpPr>
          <p:spPr bwMode="auto">
            <a:xfrm>
              <a:off x="5121605"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3" name="Oval 1903"/>
            <p:cNvSpPr>
              <a:spLocks noChangeArrowheads="1"/>
            </p:cNvSpPr>
            <p:nvPr/>
          </p:nvSpPr>
          <p:spPr bwMode="auto">
            <a:xfrm>
              <a:off x="521845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4" name="Oval 1904"/>
            <p:cNvSpPr>
              <a:spLocks noChangeArrowheads="1"/>
            </p:cNvSpPr>
            <p:nvPr/>
          </p:nvSpPr>
          <p:spPr bwMode="auto">
            <a:xfrm>
              <a:off x="5314023"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5" name="Oval 1905"/>
            <p:cNvSpPr>
              <a:spLocks noChangeArrowheads="1"/>
            </p:cNvSpPr>
            <p:nvPr/>
          </p:nvSpPr>
          <p:spPr bwMode="auto">
            <a:xfrm>
              <a:off x="5409595"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6" name="Oval 1906"/>
            <p:cNvSpPr>
              <a:spLocks noChangeArrowheads="1"/>
            </p:cNvSpPr>
            <p:nvPr/>
          </p:nvSpPr>
          <p:spPr bwMode="auto">
            <a:xfrm>
              <a:off x="550516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7" name="Oval 1907"/>
            <p:cNvSpPr>
              <a:spLocks noChangeArrowheads="1"/>
            </p:cNvSpPr>
            <p:nvPr/>
          </p:nvSpPr>
          <p:spPr bwMode="auto">
            <a:xfrm>
              <a:off x="5600739"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8" name="Oval 1908"/>
            <p:cNvSpPr>
              <a:spLocks noChangeArrowheads="1"/>
            </p:cNvSpPr>
            <p:nvPr/>
          </p:nvSpPr>
          <p:spPr bwMode="auto">
            <a:xfrm>
              <a:off x="5697585"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49" name="Oval 1909"/>
            <p:cNvSpPr>
              <a:spLocks noChangeArrowheads="1"/>
            </p:cNvSpPr>
            <p:nvPr/>
          </p:nvSpPr>
          <p:spPr bwMode="auto">
            <a:xfrm>
              <a:off x="5793157"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0" name="Oval 1910"/>
            <p:cNvSpPr>
              <a:spLocks noChangeArrowheads="1"/>
            </p:cNvSpPr>
            <p:nvPr/>
          </p:nvSpPr>
          <p:spPr bwMode="auto">
            <a:xfrm>
              <a:off x="5888729"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1" name="Oval 1911"/>
            <p:cNvSpPr>
              <a:spLocks noChangeArrowheads="1"/>
            </p:cNvSpPr>
            <p:nvPr/>
          </p:nvSpPr>
          <p:spPr bwMode="auto">
            <a:xfrm>
              <a:off x="5984301"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2" name="Oval 1912"/>
            <p:cNvSpPr>
              <a:spLocks noChangeArrowheads="1"/>
            </p:cNvSpPr>
            <p:nvPr/>
          </p:nvSpPr>
          <p:spPr bwMode="auto">
            <a:xfrm>
              <a:off x="6079873"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3" name="Oval 1913"/>
            <p:cNvSpPr>
              <a:spLocks noChangeArrowheads="1"/>
            </p:cNvSpPr>
            <p:nvPr/>
          </p:nvSpPr>
          <p:spPr bwMode="auto">
            <a:xfrm>
              <a:off x="6175445" y="34899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4" name="Oval 1914"/>
            <p:cNvSpPr>
              <a:spLocks noChangeArrowheads="1"/>
            </p:cNvSpPr>
            <p:nvPr/>
          </p:nvSpPr>
          <p:spPr bwMode="auto">
            <a:xfrm>
              <a:off x="4834889"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5" name="Oval 1915"/>
            <p:cNvSpPr>
              <a:spLocks noChangeArrowheads="1"/>
            </p:cNvSpPr>
            <p:nvPr/>
          </p:nvSpPr>
          <p:spPr bwMode="auto">
            <a:xfrm>
              <a:off x="493046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6" name="Oval 1916"/>
            <p:cNvSpPr>
              <a:spLocks noChangeArrowheads="1"/>
            </p:cNvSpPr>
            <p:nvPr/>
          </p:nvSpPr>
          <p:spPr bwMode="auto">
            <a:xfrm>
              <a:off x="5026033"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7" name="Oval 1917"/>
            <p:cNvSpPr>
              <a:spLocks noChangeArrowheads="1"/>
            </p:cNvSpPr>
            <p:nvPr/>
          </p:nvSpPr>
          <p:spPr bwMode="auto">
            <a:xfrm>
              <a:off x="5121605"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8" name="Oval 1918"/>
            <p:cNvSpPr>
              <a:spLocks noChangeArrowheads="1"/>
            </p:cNvSpPr>
            <p:nvPr/>
          </p:nvSpPr>
          <p:spPr bwMode="auto">
            <a:xfrm>
              <a:off x="521845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59" name="Oval 1919"/>
            <p:cNvSpPr>
              <a:spLocks noChangeArrowheads="1"/>
            </p:cNvSpPr>
            <p:nvPr/>
          </p:nvSpPr>
          <p:spPr bwMode="auto">
            <a:xfrm>
              <a:off x="5314023"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0" name="Oval 1920"/>
            <p:cNvSpPr>
              <a:spLocks noChangeArrowheads="1"/>
            </p:cNvSpPr>
            <p:nvPr/>
          </p:nvSpPr>
          <p:spPr bwMode="auto">
            <a:xfrm>
              <a:off x="540959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1" name="Oval 1921"/>
            <p:cNvSpPr>
              <a:spLocks noChangeArrowheads="1"/>
            </p:cNvSpPr>
            <p:nvPr/>
          </p:nvSpPr>
          <p:spPr bwMode="auto">
            <a:xfrm>
              <a:off x="5505167"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2" name="Oval 1922"/>
            <p:cNvSpPr>
              <a:spLocks noChangeArrowheads="1"/>
            </p:cNvSpPr>
            <p:nvPr/>
          </p:nvSpPr>
          <p:spPr bwMode="auto">
            <a:xfrm>
              <a:off x="5600739"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3" name="Oval 1923"/>
            <p:cNvSpPr>
              <a:spLocks noChangeArrowheads="1"/>
            </p:cNvSpPr>
            <p:nvPr/>
          </p:nvSpPr>
          <p:spPr bwMode="auto">
            <a:xfrm>
              <a:off x="569758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4" name="Oval 1924"/>
            <p:cNvSpPr>
              <a:spLocks noChangeArrowheads="1"/>
            </p:cNvSpPr>
            <p:nvPr/>
          </p:nvSpPr>
          <p:spPr bwMode="auto">
            <a:xfrm>
              <a:off x="5793157"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5" name="Oval 1925"/>
            <p:cNvSpPr>
              <a:spLocks noChangeArrowheads="1"/>
            </p:cNvSpPr>
            <p:nvPr/>
          </p:nvSpPr>
          <p:spPr bwMode="auto">
            <a:xfrm>
              <a:off x="5888729"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6" name="Oval 1926"/>
            <p:cNvSpPr>
              <a:spLocks noChangeArrowheads="1"/>
            </p:cNvSpPr>
            <p:nvPr/>
          </p:nvSpPr>
          <p:spPr bwMode="auto">
            <a:xfrm>
              <a:off x="598430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7" name="Oval 1927"/>
            <p:cNvSpPr>
              <a:spLocks noChangeArrowheads="1"/>
            </p:cNvSpPr>
            <p:nvPr/>
          </p:nvSpPr>
          <p:spPr bwMode="auto">
            <a:xfrm>
              <a:off x="6079873"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8" name="Oval 1928"/>
            <p:cNvSpPr>
              <a:spLocks noChangeArrowheads="1"/>
            </p:cNvSpPr>
            <p:nvPr/>
          </p:nvSpPr>
          <p:spPr bwMode="auto">
            <a:xfrm>
              <a:off x="6175445"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69" name="Oval 1929"/>
            <p:cNvSpPr>
              <a:spLocks noChangeArrowheads="1"/>
            </p:cNvSpPr>
            <p:nvPr/>
          </p:nvSpPr>
          <p:spPr bwMode="auto">
            <a:xfrm>
              <a:off x="6272291"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0" name="Oval 1930"/>
            <p:cNvSpPr>
              <a:spLocks noChangeArrowheads="1"/>
            </p:cNvSpPr>
            <p:nvPr/>
          </p:nvSpPr>
          <p:spPr bwMode="auto">
            <a:xfrm>
              <a:off x="493046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1" name="Oval 1931"/>
            <p:cNvSpPr>
              <a:spLocks noChangeArrowheads="1"/>
            </p:cNvSpPr>
            <p:nvPr/>
          </p:nvSpPr>
          <p:spPr bwMode="auto">
            <a:xfrm>
              <a:off x="5026033"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2" name="Oval 1932"/>
            <p:cNvSpPr>
              <a:spLocks noChangeArrowheads="1"/>
            </p:cNvSpPr>
            <p:nvPr/>
          </p:nvSpPr>
          <p:spPr bwMode="auto">
            <a:xfrm>
              <a:off x="5314023"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3" name="Oval 1933"/>
            <p:cNvSpPr>
              <a:spLocks noChangeArrowheads="1"/>
            </p:cNvSpPr>
            <p:nvPr/>
          </p:nvSpPr>
          <p:spPr bwMode="auto">
            <a:xfrm>
              <a:off x="540959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4" name="Oval 1934"/>
            <p:cNvSpPr>
              <a:spLocks noChangeArrowheads="1"/>
            </p:cNvSpPr>
            <p:nvPr/>
          </p:nvSpPr>
          <p:spPr bwMode="auto">
            <a:xfrm>
              <a:off x="550516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5" name="Oval 1935"/>
            <p:cNvSpPr>
              <a:spLocks noChangeArrowheads="1"/>
            </p:cNvSpPr>
            <p:nvPr/>
          </p:nvSpPr>
          <p:spPr bwMode="auto">
            <a:xfrm>
              <a:off x="5600739"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6" name="Oval 1936"/>
            <p:cNvSpPr>
              <a:spLocks noChangeArrowheads="1"/>
            </p:cNvSpPr>
            <p:nvPr/>
          </p:nvSpPr>
          <p:spPr bwMode="auto">
            <a:xfrm>
              <a:off x="569758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7" name="Oval 1937"/>
            <p:cNvSpPr>
              <a:spLocks noChangeArrowheads="1"/>
            </p:cNvSpPr>
            <p:nvPr/>
          </p:nvSpPr>
          <p:spPr bwMode="auto">
            <a:xfrm>
              <a:off x="579315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8" name="Oval 1938"/>
            <p:cNvSpPr>
              <a:spLocks noChangeArrowheads="1"/>
            </p:cNvSpPr>
            <p:nvPr/>
          </p:nvSpPr>
          <p:spPr bwMode="auto">
            <a:xfrm>
              <a:off x="5888729"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79" name="Oval 1939"/>
            <p:cNvSpPr>
              <a:spLocks noChangeArrowheads="1"/>
            </p:cNvSpPr>
            <p:nvPr/>
          </p:nvSpPr>
          <p:spPr bwMode="auto">
            <a:xfrm>
              <a:off x="598430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0" name="Oval 1940"/>
            <p:cNvSpPr>
              <a:spLocks noChangeArrowheads="1"/>
            </p:cNvSpPr>
            <p:nvPr/>
          </p:nvSpPr>
          <p:spPr bwMode="auto">
            <a:xfrm>
              <a:off x="6079873"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1" name="Oval 1941"/>
            <p:cNvSpPr>
              <a:spLocks noChangeArrowheads="1"/>
            </p:cNvSpPr>
            <p:nvPr/>
          </p:nvSpPr>
          <p:spPr bwMode="auto">
            <a:xfrm>
              <a:off x="6175445"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2" name="Oval 1942"/>
            <p:cNvSpPr>
              <a:spLocks noChangeArrowheads="1"/>
            </p:cNvSpPr>
            <p:nvPr/>
          </p:nvSpPr>
          <p:spPr bwMode="auto">
            <a:xfrm>
              <a:off x="6272291"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3" name="Oval 1943"/>
            <p:cNvSpPr>
              <a:spLocks noChangeArrowheads="1"/>
            </p:cNvSpPr>
            <p:nvPr/>
          </p:nvSpPr>
          <p:spPr bwMode="auto">
            <a:xfrm>
              <a:off x="5409595"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4" name="Oval 1944"/>
            <p:cNvSpPr>
              <a:spLocks noChangeArrowheads="1"/>
            </p:cNvSpPr>
            <p:nvPr/>
          </p:nvSpPr>
          <p:spPr bwMode="auto">
            <a:xfrm>
              <a:off x="5505167"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5" name="Oval 1945"/>
            <p:cNvSpPr>
              <a:spLocks noChangeArrowheads="1"/>
            </p:cNvSpPr>
            <p:nvPr/>
          </p:nvSpPr>
          <p:spPr bwMode="auto">
            <a:xfrm>
              <a:off x="5600739"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6" name="Oval 1946"/>
            <p:cNvSpPr>
              <a:spLocks noChangeArrowheads="1"/>
            </p:cNvSpPr>
            <p:nvPr/>
          </p:nvSpPr>
          <p:spPr bwMode="auto">
            <a:xfrm>
              <a:off x="5697585"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7" name="Oval 1947"/>
            <p:cNvSpPr>
              <a:spLocks noChangeArrowheads="1"/>
            </p:cNvSpPr>
            <p:nvPr/>
          </p:nvSpPr>
          <p:spPr bwMode="auto">
            <a:xfrm>
              <a:off x="5793157"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8" name="Oval 1948"/>
            <p:cNvSpPr>
              <a:spLocks noChangeArrowheads="1"/>
            </p:cNvSpPr>
            <p:nvPr/>
          </p:nvSpPr>
          <p:spPr bwMode="auto">
            <a:xfrm>
              <a:off x="5888729"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89" name="Oval 1949"/>
            <p:cNvSpPr>
              <a:spLocks noChangeArrowheads="1"/>
            </p:cNvSpPr>
            <p:nvPr/>
          </p:nvSpPr>
          <p:spPr bwMode="auto">
            <a:xfrm>
              <a:off x="5984301"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0" name="Oval 1950"/>
            <p:cNvSpPr>
              <a:spLocks noChangeArrowheads="1"/>
            </p:cNvSpPr>
            <p:nvPr/>
          </p:nvSpPr>
          <p:spPr bwMode="auto">
            <a:xfrm>
              <a:off x="6079873"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1" name="Oval 1951"/>
            <p:cNvSpPr>
              <a:spLocks noChangeArrowheads="1"/>
            </p:cNvSpPr>
            <p:nvPr/>
          </p:nvSpPr>
          <p:spPr bwMode="auto">
            <a:xfrm>
              <a:off x="6175445"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2" name="Oval 1952"/>
            <p:cNvSpPr>
              <a:spLocks noChangeArrowheads="1"/>
            </p:cNvSpPr>
            <p:nvPr/>
          </p:nvSpPr>
          <p:spPr bwMode="auto">
            <a:xfrm>
              <a:off x="5409595"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3" name="Oval 1953"/>
            <p:cNvSpPr>
              <a:spLocks noChangeArrowheads="1"/>
            </p:cNvSpPr>
            <p:nvPr/>
          </p:nvSpPr>
          <p:spPr bwMode="auto">
            <a:xfrm>
              <a:off x="5505167"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4" name="Oval 1954"/>
            <p:cNvSpPr>
              <a:spLocks noChangeArrowheads="1"/>
            </p:cNvSpPr>
            <p:nvPr/>
          </p:nvSpPr>
          <p:spPr bwMode="auto">
            <a:xfrm>
              <a:off x="5600739" y="3873493"/>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5" name="Oval 1955"/>
            <p:cNvSpPr>
              <a:spLocks noChangeArrowheads="1"/>
            </p:cNvSpPr>
            <p:nvPr/>
          </p:nvSpPr>
          <p:spPr bwMode="auto">
            <a:xfrm>
              <a:off x="5697585"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6" name="Oval 1956"/>
            <p:cNvSpPr>
              <a:spLocks noChangeArrowheads="1"/>
            </p:cNvSpPr>
            <p:nvPr/>
          </p:nvSpPr>
          <p:spPr bwMode="auto">
            <a:xfrm>
              <a:off x="5793157"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7" name="Oval 1957"/>
            <p:cNvSpPr>
              <a:spLocks noChangeArrowheads="1"/>
            </p:cNvSpPr>
            <p:nvPr/>
          </p:nvSpPr>
          <p:spPr bwMode="auto">
            <a:xfrm>
              <a:off x="5888729"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8" name="Oval 1958"/>
            <p:cNvSpPr>
              <a:spLocks noChangeArrowheads="1"/>
            </p:cNvSpPr>
            <p:nvPr/>
          </p:nvSpPr>
          <p:spPr bwMode="auto">
            <a:xfrm>
              <a:off x="5984301"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599" name="Oval 1959"/>
            <p:cNvSpPr>
              <a:spLocks noChangeArrowheads="1"/>
            </p:cNvSpPr>
            <p:nvPr/>
          </p:nvSpPr>
          <p:spPr bwMode="auto">
            <a:xfrm>
              <a:off x="6079873"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0" name="Oval 1960"/>
            <p:cNvSpPr>
              <a:spLocks noChangeArrowheads="1"/>
            </p:cNvSpPr>
            <p:nvPr/>
          </p:nvSpPr>
          <p:spPr bwMode="auto">
            <a:xfrm>
              <a:off x="540959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1" name="Oval 1961"/>
            <p:cNvSpPr>
              <a:spLocks noChangeArrowheads="1"/>
            </p:cNvSpPr>
            <p:nvPr/>
          </p:nvSpPr>
          <p:spPr bwMode="auto">
            <a:xfrm>
              <a:off x="550516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2" name="Oval 1962"/>
            <p:cNvSpPr>
              <a:spLocks noChangeArrowheads="1"/>
            </p:cNvSpPr>
            <p:nvPr/>
          </p:nvSpPr>
          <p:spPr bwMode="auto">
            <a:xfrm>
              <a:off x="5600739"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3" name="Oval 1963"/>
            <p:cNvSpPr>
              <a:spLocks noChangeArrowheads="1"/>
            </p:cNvSpPr>
            <p:nvPr/>
          </p:nvSpPr>
          <p:spPr bwMode="auto">
            <a:xfrm>
              <a:off x="569758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4" name="Oval 1964"/>
            <p:cNvSpPr>
              <a:spLocks noChangeArrowheads="1"/>
            </p:cNvSpPr>
            <p:nvPr/>
          </p:nvSpPr>
          <p:spPr bwMode="auto">
            <a:xfrm>
              <a:off x="579315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5" name="Oval 1966"/>
            <p:cNvSpPr>
              <a:spLocks noChangeArrowheads="1"/>
            </p:cNvSpPr>
            <p:nvPr/>
          </p:nvSpPr>
          <p:spPr bwMode="auto">
            <a:xfrm>
              <a:off x="588872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6" name="Oval 1967"/>
            <p:cNvSpPr>
              <a:spLocks noChangeArrowheads="1"/>
            </p:cNvSpPr>
            <p:nvPr/>
          </p:nvSpPr>
          <p:spPr bwMode="auto">
            <a:xfrm>
              <a:off x="598430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7" name="Oval 1968"/>
            <p:cNvSpPr>
              <a:spLocks noChangeArrowheads="1"/>
            </p:cNvSpPr>
            <p:nvPr/>
          </p:nvSpPr>
          <p:spPr bwMode="auto">
            <a:xfrm>
              <a:off x="550516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8" name="Oval 1969"/>
            <p:cNvSpPr>
              <a:spLocks noChangeArrowheads="1"/>
            </p:cNvSpPr>
            <p:nvPr/>
          </p:nvSpPr>
          <p:spPr bwMode="auto">
            <a:xfrm>
              <a:off x="5600739"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09" name="Oval 1970"/>
            <p:cNvSpPr>
              <a:spLocks noChangeArrowheads="1"/>
            </p:cNvSpPr>
            <p:nvPr/>
          </p:nvSpPr>
          <p:spPr bwMode="auto">
            <a:xfrm>
              <a:off x="5697585"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0" name="Oval 1971"/>
            <p:cNvSpPr>
              <a:spLocks noChangeArrowheads="1"/>
            </p:cNvSpPr>
            <p:nvPr/>
          </p:nvSpPr>
          <p:spPr bwMode="auto">
            <a:xfrm>
              <a:off x="579315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1" name="Oval 1972"/>
            <p:cNvSpPr>
              <a:spLocks noChangeArrowheads="1"/>
            </p:cNvSpPr>
            <p:nvPr/>
          </p:nvSpPr>
          <p:spPr bwMode="auto">
            <a:xfrm>
              <a:off x="588872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2" name="Oval 1973"/>
            <p:cNvSpPr>
              <a:spLocks noChangeArrowheads="1"/>
            </p:cNvSpPr>
            <p:nvPr/>
          </p:nvSpPr>
          <p:spPr bwMode="auto">
            <a:xfrm>
              <a:off x="598430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3" name="Oval 1974"/>
            <p:cNvSpPr>
              <a:spLocks noChangeArrowheads="1"/>
            </p:cNvSpPr>
            <p:nvPr/>
          </p:nvSpPr>
          <p:spPr bwMode="auto">
            <a:xfrm>
              <a:off x="6079873"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4" name="Oval 1975"/>
            <p:cNvSpPr>
              <a:spLocks noChangeArrowheads="1"/>
            </p:cNvSpPr>
            <p:nvPr/>
          </p:nvSpPr>
          <p:spPr bwMode="auto">
            <a:xfrm>
              <a:off x="540959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5" name="Oval 1976"/>
            <p:cNvSpPr>
              <a:spLocks noChangeArrowheads="1"/>
            </p:cNvSpPr>
            <p:nvPr/>
          </p:nvSpPr>
          <p:spPr bwMode="auto">
            <a:xfrm>
              <a:off x="550516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6" name="Oval 1977"/>
            <p:cNvSpPr>
              <a:spLocks noChangeArrowheads="1"/>
            </p:cNvSpPr>
            <p:nvPr/>
          </p:nvSpPr>
          <p:spPr bwMode="auto">
            <a:xfrm>
              <a:off x="5600739"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7" name="Oval 1978"/>
            <p:cNvSpPr>
              <a:spLocks noChangeArrowheads="1"/>
            </p:cNvSpPr>
            <p:nvPr/>
          </p:nvSpPr>
          <p:spPr bwMode="auto">
            <a:xfrm>
              <a:off x="569758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8" name="Oval 1979"/>
            <p:cNvSpPr>
              <a:spLocks noChangeArrowheads="1"/>
            </p:cNvSpPr>
            <p:nvPr/>
          </p:nvSpPr>
          <p:spPr bwMode="auto">
            <a:xfrm>
              <a:off x="579315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19" name="Oval 1980"/>
            <p:cNvSpPr>
              <a:spLocks noChangeArrowheads="1"/>
            </p:cNvSpPr>
            <p:nvPr/>
          </p:nvSpPr>
          <p:spPr bwMode="auto">
            <a:xfrm>
              <a:off x="588872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0" name="Oval 1981"/>
            <p:cNvSpPr>
              <a:spLocks noChangeArrowheads="1"/>
            </p:cNvSpPr>
            <p:nvPr/>
          </p:nvSpPr>
          <p:spPr bwMode="auto">
            <a:xfrm>
              <a:off x="5984301"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1" name="Oval 1982"/>
            <p:cNvSpPr>
              <a:spLocks noChangeArrowheads="1"/>
            </p:cNvSpPr>
            <p:nvPr/>
          </p:nvSpPr>
          <p:spPr bwMode="auto">
            <a:xfrm>
              <a:off x="6079873"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2" name="Oval 1983"/>
            <p:cNvSpPr>
              <a:spLocks noChangeArrowheads="1"/>
            </p:cNvSpPr>
            <p:nvPr/>
          </p:nvSpPr>
          <p:spPr bwMode="auto">
            <a:xfrm>
              <a:off x="540959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3" name="Oval 1984"/>
            <p:cNvSpPr>
              <a:spLocks noChangeArrowheads="1"/>
            </p:cNvSpPr>
            <p:nvPr/>
          </p:nvSpPr>
          <p:spPr bwMode="auto">
            <a:xfrm>
              <a:off x="550516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4" name="Oval 1985"/>
            <p:cNvSpPr>
              <a:spLocks noChangeArrowheads="1"/>
            </p:cNvSpPr>
            <p:nvPr/>
          </p:nvSpPr>
          <p:spPr bwMode="auto">
            <a:xfrm>
              <a:off x="5600739"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5" name="Oval 1986"/>
            <p:cNvSpPr>
              <a:spLocks noChangeArrowheads="1"/>
            </p:cNvSpPr>
            <p:nvPr/>
          </p:nvSpPr>
          <p:spPr bwMode="auto">
            <a:xfrm>
              <a:off x="569758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6" name="Oval 1987"/>
            <p:cNvSpPr>
              <a:spLocks noChangeArrowheads="1"/>
            </p:cNvSpPr>
            <p:nvPr/>
          </p:nvSpPr>
          <p:spPr bwMode="auto">
            <a:xfrm>
              <a:off x="579315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7" name="Oval 1988"/>
            <p:cNvSpPr>
              <a:spLocks noChangeArrowheads="1"/>
            </p:cNvSpPr>
            <p:nvPr/>
          </p:nvSpPr>
          <p:spPr bwMode="auto">
            <a:xfrm>
              <a:off x="588872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8" name="Oval 1989"/>
            <p:cNvSpPr>
              <a:spLocks noChangeArrowheads="1"/>
            </p:cNvSpPr>
            <p:nvPr/>
          </p:nvSpPr>
          <p:spPr bwMode="auto">
            <a:xfrm>
              <a:off x="598430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29" name="Oval 1990"/>
            <p:cNvSpPr>
              <a:spLocks noChangeArrowheads="1"/>
            </p:cNvSpPr>
            <p:nvPr/>
          </p:nvSpPr>
          <p:spPr bwMode="auto">
            <a:xfrm>
              <a:off x="627229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0" name="Oval 1991"/>
            <p:cNvSpPr>
              <a:spLocks noChangeArrowheads="1"/>
            </p:cNvSpPr>
            <p:nvPr/>
          </p:nvSpPr>
          <p:spPr bwMode="auto">
            <a:xfrm>
              <a:off x="550516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1" name="Oval 1992"/>
            <p:cNvSpPr>
              <a:spLocks noChangeArrowheads="1"/>
            </p:cNvSpPr>
            <p:nvPr/>
          </p:nvSpPr>
          <p:spPr bwMode="auto">
            <a:xfrm>
              <a:off x="5600739"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2" name="Oval 1993"/>
            <p:cNvSpPr>
              <a:spLocks noChangeArrowheads="1"/>
            </p:cNvSpPr>
            <p:nvPr/>
          </p:nvSpPr>
          <p:spPr bwMode="auto">
            <a:xfrm>
              <a:off x="5697585"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3" name="Oval 1994"/>
            <p:cNvSpPr>
              <a:spLocks noChangeArrowheads="1"/>
            </p:cNvSpPr>
            <p:nvPr/>
          </p:nvSpPr>
          <p:spPr bwMode="auto">
            <a:xfrm>
              <a:off x="579315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4" name="Oval 1995"/>
            <p:cNvSpPr>
              <a:spLocks noChangeArrowheads="1"/>
            </p:cNvSpPr>
            <p:nvPr/>
          </p:nvSpPr>
          <p:spPr bwMode="auto">
            <a:xfrm>
              <a:off x="588872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5" name="Oval 1996"/>
            <p:cNvSpPr>
              <a:spLocks noChangeArrowheads="1"/>
            </p:cNvSpPr>
            <p:nvPr/>
          </p:nvSpPr>
          <p:spPr bwMode="auto">
            <a:xfrm>
              <a:off x="6175445"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6" name="Oval 1997"/>
            <p:cNvSpPr>
              <a:spLocks noChangeArrowheads="1"/>
            </p:cNvSpPr>
            <p:nvPr/>
          </p:nvSpPr>
          <p:spPr bwMode="auto">
            <a:xfrm>
              <a:off x="6272291"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7" name="Oval 1998"/>
            <p:cNvSpPr>
              <a:spLocks noChangeArrowheads="1"/>
            </p:cNvSpPr>
            <p:nvPr/>
          </p:nvSpPr>
          <p:spPr bwMode="auto">
            <a:xfrm>
              <a:off x="550516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8" name="Oval 1999"/>
            <p:cNvSpPr>
              <a:spLocks noChangeArrowheads="1"/>
            </p:cNvSpPr>
            <p:nvPr/>
          </p:nvSpPr>
          <p:spPr bwMode="auto">
            <a:xfrm>
              <a:off x="5600739"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39" name="Oval 2000"/>
            <p:cNvSpPr>
              <a:spLocks noChangeArrowheads="1"/>
            </p:cNvSpPr>
            <p:nvPr/>
          </p:nvSpPr>
          <p:spPr bwMode="auto">
            <a:xfrm>
              <a:off x="5697585"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0" name="Oval 2001"/>
            <p:cNvSpPr>
              <a:spLocks noChangeArrowheads="1"/>
            </p:cNvSpPr>
            <p:nvPr/>
          </p:nvSpPr>
          <p:spPr bwMode="auto">
            <a:xfrm>
              <a:off x="579315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1" name="Oval 2002"/>
            <p:cNvSpPr>
              <a:spLocks noChangeArrowheads="1"/>
            </p:cNvSpPr>
            <p:nvPr/>
          </p:nvSpPr>
          <p:spPr bwMode="auto">
            <a:xfrm>
              <a:off x="5888729"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2" name="Oval 2003"/>
            <p:cNvSpPr>
              <a:spLocks noChangeArrowheads="1"/>
            </p:cNvSpPr>
            <p:nvPr/>
          </p:nvSpPr>
          <p:spPr bwMode="auto">
            <a:xfrm>
              <a:off x="5600739"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3" name="Oval 2004"/>
            <p:cNvSpPr>
              <a:spLocks noChangeArrowheads="1"/>
            </p:cNvSpPr>
            <p:nvPr/>
          </p:nvSpPr>
          <p:spPr bwMode="auto">
            <a:xfrm>
              <a:off x="5697585"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4" name="Oval 2005"/>
            <p:cNvSpPr>
              <a:spLocks noChangeArrowheads="1"/>
            </p:cNvSpPr>
            <p:nvPr/>
          </p:nvSpPr>
          <p:spPr bwMode="auto">
            <a:xfrm>
              <a:off x="5793157"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5" name="Oval 2006"/>
            <p:cNvSpPr>
              <a:spLocks noChangeArrowheads="1"/>
            </p:cNvSpPr>
            <p:nvPr/>
          </p:nvSpPr>
          <p:spPr bwMode="auto">
            <a:xfrm>
              <a:off x="5600739"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6" name="Oval 2007"/>
            <p:cNvSpPr>
              <a:spLocks noChangeArrowheads="1"/>
            </p:cNvSpPr>
            <p:nvPr/>
          </p:nvSpPr>
          <p:spPr bwMode="auto">
            <a:xfrm>
              <a:off x="5697585"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7" name="Oval 2008"/>
            <p:cNvSpPr>
              <a:spLocks noChangeArrowheads="1"/>
            </p:cNvSpPr>
            <p:nvPr/>
          </p:nvSpPr>
          <p:spPr bwMode="auto">
            <a:xfrm>
              <a:off x="5793157"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8" name="Oval 2009"/>
            <p:cNvSpPr>
              <a:spLocks noChangeArrowheads="1"/>
            </p:cNvSpPr>
            <p:nvPr/>
          </p:nvSpPr>
          <p:spPr bwMode="auto">
            <a:xfrm>
              <a:off x="790083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49" name="Oval 2010"/>
            <p:cNvSpPr>
              <a:spLocks noChangeArrowheads="1"/>
            </p:cNvSpPr>
            <p:nvPr/>
          </p:nvSpPr>
          <p:spPr bwMode="auto">
            <a:xfrm>
              <a:off x="7803992"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0" name="Oval 2011"/>
            <p:cNvSpPr>
              <a:spLocks noChangeArrowheads="1"/>
            </p:cNvSpPr>
            <p:nvPr/>
          </p:nvSpPr>
          <p:spPr bwMode="auto">
            <a:xfrm>
              <a:off x="790083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1" name="Oval 2012"/>
            <p:cNvSpPr>
              <a:spLocks noChangeArrowheads="1"/>
            </p:cNvSpPr>
            <p:nvPr/>
          </p:nvSpPr>
          <p:spPr bwMode="auto">
            <a:xfrm>
              <a:off x="799641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2" name="Oval 2013"/>
            <p:cNvSpPr>
              <a:spLocks noChangeArrowheads="1"/>
            </p:cNvSpPr>
            <p:nvPr/>
          </p:nvSpPr>
          <p:spPr bwMode="auto">
            <a:xfrm>
              <a:off x="7133713"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3" name="Oval 2014"/>
            <p:cNvSpPr>
              <a:spLocks noChangeArrowheads="1"/>
            </p:cNvSpPr>
            <p:nvPr/>
          </p:nvSpPr>
          <p:spPr bwMode="auto">
            <a:xfrm>
              <a:off x="7803992"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4" name="Oval 2015"/>
            <p:cNvSpPr>
              <a:spLocks noChangeArrowheads="1"/>
            </p:cNvSpPr>
            <p:nvPr/>
          </p:nvSpPr>
          <p:spPr bwMode="auto">
            <a:xfrm>
              <a:off x="790083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5" name="Oval 2016"/>
            <p:cNvSpPr>
              <a:spLocks noChangeArrowheads="1"/>
            </p:cNvSpPr>
            <p:nvPr/>
          </p:nvSpPr>
          <p:spPr bwMode="auto">
            <a:xfrm>
              <a:off x="799641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6" name="Oval 2017"/>
            <p:cNvSpPr>
              <a:spLocks noChangeArrowheads="1"/>
            </p:cNvSpPr>
            <p:nvPr/>
          </p:nvSpPr>
          <p:spPr bwMode="auto">
            <a:xfrm>
              <a:off x="809198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7" name="Oval 2018"/>
            <p:cNvSpPr>
              <a:spLocks noChangeArrowheads="1"/>
            </p:cNvSpPr>
            <p:nvPr/>
          </p:nvSpPr>
          <p:spPr bwMode="auto">
            <a:xfrm>
              <a:off x="703814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8" name="Oval 2019"/>
            <p:cNvSpPr>
              <a:spLocks noChangeArrowheads="1"/>
            </p:cNvSpPr>
            <p:nvPr/>
          </p:nvSpPr>
          <p:spPr bwMode="auto">
            <a:xfrm>
              <a:off x="7133713"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59" name="Oval 2020"/>
            <p:cNvSpPr>
              <a:spLocks noChangeArrowheads="1"/>
            </p:cNvSpPr>
            <p:nvPr/>
          </p:nvSpPr>
          <p:spPr bwMode="auto">
            <a:xfrm>
              <a:off x="7229285"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0" name="Oval 2021"/>
            <p:cNvSpPr>
              <a:spLocks noChangeArrowheads="1"/>
            </p:cNvSpPr>
            <p:nvPr/>
          </p:nvSpPr>
          <p:spPr bwMode="auto">
            <a:xfrm>
              <a:off x="770842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1" name="Oval 2022"/>
            <p:cNvSpPr>
              <a:spLocks noChangeArrowheads="1"/>
            </p:cNvSpPr>
            <p:nvPr/>
          </p:nvSpPr>
          <p:spPr bwMode="auto">
            <a:xfrm>
              <a:off x="7803992"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2" name="Oval 2023"/>
            <p:cNvSpPr>
              <a:spLocks noChangeArrowheads="1"/>
            </p:cNvSpPr>
            <p:nvPr/>
          </p:nvSpPr>
          <p:spPr bwMode="auto">
            <a:xfrm>
              <a:off x="790083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3" name="Oval 2024"/>
            <p:cNvSpPr>
              <a:spLocks noChangeArrowheads="1"/>
            </p:cNvSpPr>
            <p:nvPr/>
          </p:nvSpPr>
          <p:spPr bwMode="auto">
            <a:xfrm>
              <a:off x="799641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4" name="Oval 2025"/>
            <p:cNvSpPr>
              <a:spLocks noChangeArrowheads="1"/>
            </p:cNvSpPr>
            <p:nvPr/>
          </p:nvSpPr>
          <p:spPr bwMode="auto">
            <a:xfrm>
              <a:off x="809198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5" name="Oval 2026"/>
            <p:cNvSpPr>
              <a:spLocks noChangeArrowheads="1"/>
            </p:cNvSpPr>
            <p:nvPr/>
          </p:nvSpPr>
          <p:spPr bwMode="auto">
            <a:xfrm>
              <a:off x="818755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6" name="Oval 2027"/>
            <p:cNvSpPr>
              <a:spLocks noChangeArrowheads="1"/>
            </p:cNvSpPr>
            <p:nvPr/>
          </p:nvSpPr>
          <p:spPr bwMode="auto">
            <a:xfrm>
              <a:off x="694257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7" name="Oval 2028"/>
            <p:cNvSpPr>
              <a:spLocks noChangeArrowheads="1"/>
            </p:cNvSpPr>
            <p:nvPr/>
          </p:nvSpPr>
          <p:spPr bwMode="auto">
            <a:xfrm>
              <a:off x="703814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8" name="Oval 2029"/>
            <p:cNvSpPr>
              <a:spLocks noChangeArrowheads="1"/>
            </p:cNvSpPr>
            <p:nvPr/>
          </p:nvSpPr>
          <p:spPr bwMode="auto">
            <a:xfrm>
              <a:off x="7133713"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69" name="Oval 2030"/>
            <p:cNvSpPr>
              <a:spLocks noChangeArrowheads="1"/>
            </p:cNvSpPr>
            <p:nvPr/>
          </p:nvSpPr>
          <p:spPr bwMode="auto">
            <a:xfrm>
              <a:off x="7229285"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0" name="Oval 2031"/>
            <p:cNvSpPr>
              <a:spLocks noChangeArrowheads="1"/>
            </p:cNvSpPr>
            <p:nvPr/>
          </p:nvSpPr>
          <p:spPr bwMode="auto">
            <a:xfrm>
              <a:off x="694257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1" name="Oval 2032"/>
            <p:cNvSpPr>
              <a:spLocks noChangeArrowheads="1"/>
            </p:cNvSpPr>
            <p:nvPr/>
          </p:nvSpPr>
          <p:spPr bwMode="auto">
            <a:xfrm>
              <a:off x="703814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2" name="Oval 2033"/>
            <p:cNvSpPr>
              <a:spLocks noChangeArrowheads="1"/>
            </p:cNvSpPr>
            <p:nvPr/>
          </p:nvSpPr>
          <p:spPr bwMode="auto">
            <a:xfrm>
              <a:off x="7133713"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3" name="Oval 2034"/>
            <p:cNvSpPr>
              <a:spLocks noChangeArrowheads="1"/>
            </p:cNvSpPr>
            <p:nvPr/>
          </p:nvSpPr>
          <p:spPr bwMode="auto">
            <a:xfrm>
              <a:off x="7229285"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4" name="Oval 2035"/>
            <p:cNvSpPr>
              <a:spLocks noChangeArrowheads="1"/>
            </p:cNvSpPr>
            <p:nvPr/>
          </p:nvSpPr>
          <p:spPr bwMode="auto">
            <a:xfrm>
              <a:off x="684699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5" name="Oval 2036"/>
            <p:cNvSpPr>
              <a:spLocks noChangeArrowheads="1"/>
            </p:cNvSpPr>
            <p:nvPr/>
          </p:nvSpPr>
          <p:spPr bwMode="auto">
            <a:xfrm>
              <a:off x="694257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6" name="Oval 2037"/>
            <p:cNvSpPr>
              <a:spLocks noChangeArrowheads="1"/>
            </p:cNvSpPr>
            <p:nvPr/>
          </p:nvSpPr>
          <p:spPr bwMode="auto">
            <a:xfrm>
              <a:off x="703814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7" name="Oval 2038"/>
            <p:cNvSpPr>
              <a:spLocks noChangeArrowheads="1"/>
            </p:cNvSpPr>
            <p:nvPr/>
          </p:nvSpPr>
          <p:spPr bwMode="auto">
            <a:xfrm>
              <a:off x="7133713"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8" name="Oval 2039"/>
            <p:cNvSpPr>
              <a:spLocks noChangeArrowheads="1"/>
            </p:cNvSpPr>
            <p:nvPr/>
          </p:nvSpPr>
          <p:spPr bwMode="auto">
            <a:xfrm>
              <a:off x="7229285"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79" name="Oval 2040"/>
            <p:cNvSpPr>
              <a:spLocks noChangeArrowheads="1"/>
            </p:cNvSpPr>
            <p:nvPr/>
          </p:nvSpPr>
          <p:spPr bwMode="auto">
            <a:xfrm>
              <a:off x="684699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0" name="Oval 2041"/>
            <p:cNvSpPr>
              <a:spLocks noChangeArrowheads="1"/>
            </p:cNvSpPr>
            <p:nvPr/>
          </p:nvSpPr>
          <p:spPr bwMode="auto">
            <a:xfrm>
              <a:off x="694257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1" name="Oval 2042"/>
            <p:cNvSpPr>
              <a:spLocks noChangeArrowheads="1"/>
            </p:cNvSpPr>
            <p:nvPr/>
          </p:nvSpPr>
          <p:spPr bwMode="auto">
            <a:xfrm>
              <a:off x="703814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2" name="Oval 2043"/>
            <p:cNvSpPr>
              <a:spLocks noChangeArrowheads="1"/>
            </p:cNvSpPr>
            <p:nvPr/>
          </p:nvSpPr>
          <p:spPr bwMode="auto">
            <a:xfrm>
              <a:off x="7133713"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3" name="Oval 2044"/>
            <p:cNvSpPr>
              <a:spLocks noChangeArrowheads="1"/>
            </p:cNvSpPr>
            <p:nvPr/>
          </p:nvSpPr>
          <p:spPr bwMode="auto">
            <a:xfrm>
              <a:off x="7229285"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4" name="Oval 2045"/>
            <p:cNvSpPr>
              <a:spLocks noChangeArrowheads="1"/>
            </p:cNvSpPr>
            <p:nvPr/>
          </p:nvSpPr>
          <p:spPr bwMode="auto">
            <a:xfrm>
              <a:off x="6750151"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5" name="Oval 2046"/>
            <p:cNvSpPr>
              <a:spLocks noChangeArrowheads="1"/>
            </p:cNvSpPr>
            <p:nvPr/>
          </p:nvSpPr>
          <p:spPr bwMode="auto">
            <a:xfrm>
              <a:off x="684699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6" name="Oval 2047"/>
            <p:cNvSpPr>
              <a:spLocks noChangeArrowheads="1"/>
            </p:cNvSpPr>
            <p:nvPr/>
          </p:nvSpPr>
          <p:spPr bwMode="auto">
            <a:xfrm>
              <a:off x="694257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7" name="Oval 2048"/>
            <p:cNvSpPr>
              <a:spLocks noChangeArrowheads="1"/>
            </p:cNvSpPr>
            <p:nvPr/>
          </p:nvSpPr>
          <p:spPr bwMode="auto">
            <a:xfrm>
              <a:off x="703814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8" name="Oval 2049"/>
            <p:cNvSpPr>
              <a:spLocks noChangeArrowheads="1"/>
            </p:cNvSpPr>
            <p:nvPr/>
          </p:nvSpPr>
          <p:spPr bwMode="auto">
            <a:xfrm>
              <a:off x="7133713"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89" name="Oval 2050"/>
            <p:cNvSpPr>
              <a:spLocks noChangeArrowheads="1"/>
            </p:cNvSpPr>
            <p:nvPr/>
          </p:nvSpPr>
          <p:spPr bwMode="auto">
            <a:xfrm>
              <a:off x="7229285"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0" name="Oval 2051"/>
            <p:cNvSpPr>
              <a:spLocks noChangeArrowheads="1"/>
            </p:cNvSpPr>
            <p:nvPr/>
          </p:nvSpPr>
          <p:spPr bwMode="auto">
            <a:xfrm>
              <a:off x="6654579"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1" name="Oval 2052"/>
            <p:cNvSpPr>
              <a:spLocks noChangeArrowheads="1"/>
            </p:cNvSpPr>
            <p:nvPr/>
          </p:nvSpPr>
          <p:spPr bwMode="auto">
            <a:xfrm>
              <a:off x="6750151"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2" name="Oval 2053"/>
            <p:cNvSpPr>
              <a:spLocks noChangeArrowheads="1"/>
            </p:cNvSpPr>
            <p:nvPr/>
          </p:nvSpPr>
          <p:spPr bwMode="auto">
            <a:xfrm>
              <a:off x="684699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3" name="Oval 2054"/>
            <p:cNvSpPr>
              <a:spLocks noChangeArrowheads="1"/>
            </p:cNvSpPr>
            <p:nvPr/>
          </p:nvSpPr>
          <p:spPr bwMode="auto">
            <a:xfrm>
              <a:off x="694257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4" name="Oval 2055"/>
            <p:cNvSpPr>
              <a:spLocks noChangeArrowheads="1"/>
            </p:cNvSpPr>
            <p:nvPr/>
          </p:nvSpPr>
          <p:spPr bwMode="auto">
            <a:xfrm>
              <a:off x="703814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5" name="Oval 2056"/>
            <p:cNvSpPr>
              <a:spLocks noChangeArrowheads="1"/>
            </p:cNvSpPr>
            <p:nvPr/>
          </p:nvSpPr>
          <p:spPr bwMode="auto">
            <a:xfrm>
              <a:off x="7133713"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6" name="Oval 2057"/>
            <p:cNvSpPr>
              <a:spLocks noChangeArrowheads="1"/>
            </p:cNvSpPr>
            <p:nvPr/>
          </p:nvSpPr>
          <p:spPr bwMode="auto">
            <a:xfrm>
              <a:off x="7229285"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7" name="Oval 2058"/>
            <p:cNvSpPr>
              <a:spLocks noChangeArrowheads="1"/>
            </p:cNvSpPr>
            <p:nvPr/>
          </p:nvSpPr>
          <p:spPr bwMode="auto">
            <a:xfrm>
              <a:off x="732613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8" name="Oval 2059"/>
            <p:cNvSpPr>
              <a:spLocks noChangeArrowheads="1"/>
            </p:cNvSpPr>
            <p:nvPr/>
          </p:nvSpPr>
          <p:spPr bwMode="auto">
            <a:xfrm>
              <a:off x="742170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699" name="Oval 2060"/>
            <p:cNvSpPr>
              <a:spLocks noChangeArrowheads="1"/>
            </p:cNvSpPr>
            <p:nvPr/>
          </p:nvSpPr>
          <p:spPr bwMode="auto">
            <a:xfrm>
              <a:off x="751727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0" name="Oval 2061"/>
            <p:cNvSpPr>
              <a:spLocks noChangeArrowheads="1"/>
            </p:cNvSpPr>
            <p:nvPr/>
          </p:nvSpPr>
          <p:spPr bwMode="auto">
            <a:xfrm>
              <a:off x="761284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1" name="Oval 2062"/>
            <p:cNvSpPr>
              <a:spLocks noChangeArrowheads="1"/>
            </p:cNvSpPr>
            <p:nvPr/>
          </p:nvSpPr>
          <p:spPr bwMode="auto">
            <a:xfrm>
              <a:off x="770842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2" name="Oval 2063"/>
            <p:cNvSpPr>
              <a:spLocks noChangeArrowheads="1"/>
            </p:cNvSpPr>
            <p:nvPr/>
          </p:nvSpPr>
          <p:spPr bwMode="auto">
            <a:xfrm>
              <a:off x="7803992"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3" name="Oval 2064"/>
            <p:cNvSpPr>
              <a:spLocks noChangeArrowheads="1"/>
            </p:cNvSpPr>
            <p:nvPr/>
          </p:nvSpPr>
          <p:spPr bwMode="auto">
            <a:xfrm>
              <a:off x="790083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4" name="Oval 2065"/>
            <p:cNvSpPr>
              <a:spLocks noChangeArrowheads="1"/>
            </p:cNvSpPr>
            <p:nvPr/>
          </p:nvSpPr>
          <p:spPr bwMode="auto">
            <a:xfrm>
              <a:off x="799641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5" name="Oval 2066"/>
            <p:cNvSpPr>
              <a:spLocks noChangeArrowheads="1"/>
            </p:cNvSpPr>
            <p:nvPr/>
          </p:nvSpPr>
          <p:spPr bwMode="auto">
            <a:xfrm>
              <a:off x="809198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6" name="Oval 2067"/>
            <p:cNvSpPr>
              <a:spLocks noChangeArrowheads="1"/>
            </p:cNvSpPr>
            <p:nvPr/>
          </p:nvSpPr>
          <p:spPr bwMode="auto">
            <a:xfrm>
              <a:off x="818755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7" name="Oval 2068"/>
            <p:cNvSpPr>
              <a:spLocks noChangeArrowheads="1"/>
            </p:cNvSpPr>
            <p:nvPr/>
          </p:nvSpPr>
          <p:spPr bwMode="auto">
            <a:xfrm>
              <a:off x="8283126"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8" name="Oval 2069"/>
            <p:cNvSpPr>
              <a:spLocks noChangeArrowheads="1"/>
            </p:cNvSpPr>
            <p:nvPr/>
          </p:nvSpPr>
          <p:spPr bwMode="auto">
            <a:xfrm>
              <a:off x="8378698"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09" name="Oval 2070"/>
            <p:cNvSpPr>
              <a:spLocks noChangeArrowheads="1"/>
            </p:cNvSpPr>
            <p:nvPr/>
          </p:nvSpPr>
          <p:spPr bwMode="auto">
            <a:xfrm>
              <a:off x="732613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0" name="Oval 2071"/>
            <p:cNvSpPr>
              <a:spLocks noChangeArrowheads="1"/>
            </p:cNvSpPr>
            <p:nvPr/>
          </p:nvSpPr>
          <p:spPr bwMode="auto">
            <a:xfrm>
              <a:off x="742170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1" name="Oval 2072"/>
            <p:cNvSpPr>
              <a:spLocks noChangeArrowheads="1"/>
            </p:cNvSpPr>
            <p:nvPr/>
          </p:nvSpPr>
          <p:spPr bwMode="auto">
            <a:xfrm>
              <a:off x="7517276"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2" name="Oval 2073"/>
            <p:cNvSpPr>
              <a:spLocks noChangeArrowheads="1"/>
            </p:cNvSpPr>
            <p:nvPr/>
          </p:nvSpPr>
          <p:spPr bwMode="auto">
            <a:xfrm>
              <a:off x="761284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3" name="Oval 2074"/>
            <p:cNvSpPr>
              <a:spLocks noChangeArrowheads="1"/>
            </p:cNvSpPr>
            <p:nvPr/>
          </p:nvSpPr>
          <p:spPr bwMode="auto">
            <a:xfrm>
              <a:off x="770842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4" name="Oval 2075"/>
            <p:cNvSpPr>
              <a:spLocks noChangeArrowheads="1"/>
            </p:cNvSpPr>
            <p:nvPr/>
          </p:nvSpPr>
          <p:spPr bwMode="auto">
            <a:xfrm>
              <a:off x="7803992"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5" name="Oval 2076"/>
            <p:cNvSpPr>
              <a:spLocks noChangeArrowheads="1"/>
            </p:cNvSpPr>
            <p:nvPr/>
          </p:nvSpPr>
          <p:spPr bwMode="auto">
            <a:xfrm>
              <a:off x="790083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6" name="Oval 2077"/>
            <p:cNvSpPr>
              <a:spLocks noChangeArrowheads="1"/>
            </p:cNvSpPr>
            <p:nvPr/>
          </p:nvSpPr>
          <p:spPr bwMode="auto">
            <a:xfrm>
              <a:off x="799641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7" name="Oval 2078"/>
            <p:cNvSpPr>
              <a:spLocks noChangeArrowheads="1"/>
            </p:cNvSpPr>
            <p:nvPr/>
          </p:nvSpPr>
          <p:spPr bwMode="auto">
            <a:xfrm>
              <a:off x="809198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8" name="Oval 2079"/>
            <p:cNvSpPr>
              <a:spLocks noChangeArrowheads="1"/>
            </p:cNvSpPr>
            <p:nvPr/>
          </p:nvSpPr>
          <p:spPr bwMode="auto">
            <a:xfrm>
              <a:off x="818755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19" name="Oval 2080"/>
            <p:cNvSpPr>
              <a:spLocks noChangeArrowheads="1"/>
            </p:cNvSpPr>
            <p:nvPr/>
          </p:nvSpPr>
          <p:spPr bwMode="auto">
            <a:xfrm>
              <a:off x="8283126"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0" name="Oval 2081"/>
            <p:cNvSpPr>
              <a:spLocks noChangeArrowheads="1"/>
            </p:cNvSpPr>
            <p:nvPr/>
          </p:nvSpPr>
          <p:spPr bwMode="auto">
            <a:xfrm>
              <a:off x="732613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1" name="Oval 2082"/>
            <p:cNvSpPr>
              <a:spLocks noChangeArrowheads="1"/>
            </p:cNvSpPr>
            <p:nvPr/>
          </p:nvSpPr>
          <p:spPr bwMode="auto">
            <a:xfrm>
              <a:off x="742170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2" name="Oval 2083"/>
            <p:cNvSpPr>
              <a:spLocks noChangeArrowheads="1"/>
            </p:cNvSpPr>
            <p:nvPr/>
          </p:nvSpPr>
          <p:spPr bwMode="auto">
            <a:xfrm>
              <a:off x="751727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3" name="Oval 2084"/>
            <p:cNvSpPr>
              <a:spLocks noChangeArrowheads="1"/>
            </p:cNvSpPr>
            <p:nvPr/>
          </p:nvSpPr>
          <p:spPr bwMode="auto">
            <a:xfrm>
              <a:off x="761284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4" name="Oval 2085"/>
            <p:cNvSpPr>
              <a:spLocks noChangeArrowheads="1"/>
            </p:cNvSpPr>
            <p:nvPr/>
          </p:nvSpPr>
          <p:spPr bwMode="auto">
            <a:xfrm>
              <a:off x="770842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5" name="Oval 2086"/>
            <p:cNvSpPr>
              <a:spLocks noChangeArrowheads="1"/>
            </p:cNvSpPr>
            <p:nvPr/>
          </p:nvSpPr>
          <p:spPr bwMode="auto">
            <a:xfrm>
              <a:off x="7803992"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6" name="Oval 2087"/>
            <p:cNvSpPr>
              <a:spLocks noChangeArrowheads="1"/>
            </p:cNvSpPr>
            <p:nvPr/>
          </p:nvSpPr>
          <p:spPr bwMode="auto">
            <a:xfrm>
              <a:off x="790083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7" name="Oval 2088"/>
            <p:cNvSpPr>
              <a:spLocks noChangeArrowheads="1"/>
            </p:cNvSpPr>
            <p:nvPr/>
          </p:nvSpPr>
          <p:spPr bwMode="auto">
            <a:xfrm>
              <a:off x="799641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8" name="Oval 2089"/>
            <p:cNvSpPr>
              <a:spLocks noChangeArrowheads="1"/>
            </p:cNvSpPr>
            <p:nvPr/>
          </p:nvSpPr>
          <p:spPr bwMode="auto">
            <a:xfrm>
              <a:off x="818755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29" name="Oval 2090"/>
            <p:cNvSpPr>
              <a:spLocks noChangeArrowheads="1"/>
            </p:cNvSpPr>
            <p:nvPr/>
          </p:nvSpPr>
          <p:spPr bwMode="auto">
            <a:xfrm>
              <a:off x="732613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0" name="Oval 2091"/>
            <p:cNvSpPr>
              <a:spLocks noChangeArrowheads="1"/>
            </p:cNvSpPr>
            <p:nvPr/>
          </p:nvSpPr>
          <p:spPr bwMode="auto">
            <a:xfrm>
              <a:off x="742170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1" name="Oval 2092"/>
            <p:cNvSpPr>
              <a:spLocks noChangeArrowheads="1"/>
            </p:cNvSpPr>
            <p:nvPr/>
          </p:nvSpPr>
          <p:spPr bwMode="auto">
            <a:xfrm>
              <a:off x="7517276"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2" name="Oval 2093"/>
            <p:cNvSpPr>
              <a:spLocks noChangeArrowheads="1"/>
            </p:cNvSpPr>
            <p:nvPr/>
          </p:nvSpPr>
          <p:spPr bwMode="auto">
            <a:xfrm>
              <a:off x="761284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3" name="Oval 2094"/>
            <p:cNvSpPr>
              <a:spLocks noChangeArrowheads="1"/>
            </p:cNvSpPr>
            <p:nvPr/>
          </p:nvSpPr>
          <p:spPr bwMode="auto">
            <a:xfrm>
              <a:off x="770842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4" name="Oval 2095"/>
            <p:cNvSpPr>
              <a:spLocks noChangeArrowheads="1"/>
            </p:cNvSpPr>
            <p:nvPr/>
          </p:nvSpPr>
          <p:spPr bwMode="auto">
            <a:xfrm>
              <a:off x="7803992"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5" name="Oval 2096"/>
            <p:cNvSpPr>
              <a:spLocks noChangeArrowheads="1"/>
            </p:cNvSpPr>
            <p:nvPr/>
          </p:nvSpPr>
          <p:spPr bwMode="auto">
            <a:xfrm>
              <a:off x="790083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6" name="Oval 2097"/>
            <p:cNvSpPr>
              <a:spLocks noChangeArrowheads="1"/>
            </p:cNvSpPr>
            <p:nvPr/>
          </p:nvSpPr>
          <p:spPr bwMode="auto">
            <a:xfrm>
              <a:off x="799641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7" name="Oval 2098"/>
            <p:cNvSpPr>
              <a:spLocks noChangeArrowheads="1"/>
            </p:cNvSpPr>
            <p:nvPr/>
          </p:nvSpPr>
          <p:spPr bwMode="auto">
            <a:xfrm>
              <a:off x="732613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8" name="Oval 2099"/>
            <p:cNvSpPr>
              <a:spLocks noChangeArrowheads="1"/>
            </p:cNvSpPr>
            <p:nvPr/>
          </p:nvSpPr>
          <p:spPr bwMode="auto">
            <a:xfrm>
              <a:off x="742170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39" name="Oval 2100"/>
            <p:cNvSpPr>
              <a:spLocks noChangeArrowheads="1"/>
            </p:cNvSpPr>
            <p:nvPr/>
          </p:nvSpPr>
          <p:spPr bwMode="auto">
            <a:xfrm>
              <a:off x="7517276"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0" name="Oval 2101"/>
            <p:cNvSpPr>
              <a:spLocks noChangeArrowheads="1"/>
            </p:cNvSpPr>
            <p:nvPr/>
          </p:nvSpPr>
          <p:spPr bwMode="auto">
            <a:xfrm>
              <a:off x="761284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1" name="Oval 2102"/>
            <p:cNvSpPr>
              <a:spLocks noChangeArrowheads="1"/>
            </p:cNvSpPr>
            <p:nvPr/>
          </p:nvSpPr>
          <p:spPr bwMode="auto">
            <a:xfrm>
              <a:off x="770842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2" name="Oval 2103"/>
            <p:cNvSpPr>
              <a:spLocks noChangeArrowheads="1"/>
            </p:cNvSpPr>
            <p:nvPr/>
          </p:nvSpPr>
          <p:spPr bwMode="auto">
            <a:xfrm>
              <a:off x="7803992"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3" name="Oval 2104"/>
            <p:cNvSpPr>
              <a:spLocks noChangeArrowheads="1"/>
            </p:cNvSpPr>
            <p:nvPr/>
          </p:nvSpPr>
          <p:spPr bwMode="auto">
            <a:xfrm>
              <a:off x="790083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4" name="Oval 2105"/>
            <p:cNvSpPr>
              <a:spLocks noChangeArrowheads="1"/>
            </p:cNvSpPr>
            <p:nvPr/>
          </p:nvSpPr>
          <p:spPr bwMode="auto">
            <a:xfrm>
              <a:off x="799641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5" name="Oval 2106"/>
            <p:cNvSpPr>
              <a:spLocks noChangeArrowheads="1"/>
            </p:cNvSpPr>
            <p:nvPr/>
          </p:nvSpPr>
          <p:spPr bwMode="auto">
            <a:xfrm>
              <a:off x="732613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6" name="Oval 2107"/>
            <p:cNvSpPr>
              <a:spLocks noChangeArrowheads="1"/>
            </p:cNvSpPr>
            <p:nvPr/>
          </p:nvSpPr>
          <p:spPr bwMode="auto">
            <a:xfrm>
              <a:off x="7421704"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7" name="Oval 2108"/>
            <p:cNvSpPr>
              <a:spLocks noChangeArrowheads="1"/>
            </p:cNvSpPr>
            <p:nvPr/>
          </p:nvSpPr>
          <p:spPr bwMode="auto">
            <a:xfrm>
              <a:off x="7517276"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8" name="Oval 2109"/>
            <p:cNvSpPr>
              <a:spLocks noChangeArrowheads="1"/>
            </p:cNvSpPr>
            <p:nvPr/>
          </p:nvSpPr>
          <p:spPr bwMode="auto">
            <a:xfrm>
              <a:off x="761284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49" name="Oval 2110"/>
            <p:cNvSpPr>
              <a:spLocks noChangeArrowheads="1"/>
            </p:cNvSpPr>
            <p:nvPr/>
          </p:nvSpPr>
          <p:spPr bwMode="auto">
            <a:xfrm>
              <a:off x="770842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0" name="Oval 2111"/>
            <p:cNvSpPr>
              <a:spLocks noChangeArrowheads="1"/>
            </p:cNvSpPr>
            <p:nvPr/>
          </p:nvSpPr>
          <p:spPr bwMode="auto">
            <a:xfrm>
              <a:off x="7803992" y="310636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1" name="Oval 2112"/>
            <p:cNvSpPr>
              <a:spLocks noChangeArrowheads="1"/>
            </p:cNvSpPr>
            <p:nvPr/>
          </p:nvSpPr>
          <p:spPr bwMode="auto">
            <a:xfrm>
              <a:off x="7900838"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2" name="Oval 2113"/>
            <p:cNvSpPr>
              <a:spLocks noChangeArrowheads="1"/>
            </p:cNvSpPr>
            <p:nvPr/>
          </p:nvSpPr>
          <p:spPr bwMode="auto">
            <a:xfrm>
              <a:off x="799641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3" name="Oval 2114"/>
            <p:cNvSpPr>
              <a:spLocks noChangeArrowheads="1"/>
            </p:cNvSpPr>
            <p:nvPr/>
          </p:nvSpPr>
          <p:spPr bwMode="auto">
            <a:xfrm>
              <a:off x="684699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4" name="Oval 2115"/>
            <p:cNvSpPr>
              <a:spLocks noChangeArrowheads="1"/>
            </p:cNvSpPr>
            <p:nvPr/>
          </p:nvSpPr>
          <p:spPr bwMode="auto">
            <a:xfrm>
              <a:off x="694257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5" name="Oval 2116"/>
            <p:cNvSpPr>
              <a:spLocks noChangeArrowheads="1"/>
            </p:cNvSpPr>
            <p:nvPr/>
          </p:nvSpPr>
          <p:spPr bwMode="auto">
            <a:xfrm>
              <a:off x="703814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6" name="Oval 2117"/>
            <p:cNvSpPr>
              <a:spLocks noChangeArrowheads="1"/>
            </p:cNvSpPr>
            <p:nvPr/>
          </p:nvSpPr>
          <p:spPr bwMode="auto">
            <a:xfrm>
              <a:off x="7133713"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7" name="Oval 2118"/>
            <p:cNvSpPr>
              <a:spLocks noChangeArrowheads="1"/>
            </p:cNvSpPr>
            <p:nvPr/>
          </p:nvSpPr>
          <p:spPr bwMode="auto">
            <a:xfrm>
              <a:off x="7229285"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8" name="Oval 2119"/>
            <p:cNvSpPr>
              <a:spLocks noChangeArrowheads="1"/>
            </p:cNvSpPr>
            <p:nvPr/>
          </p:nvSpPr>
          <p:spPr bwMode="auto">
            <a:xfrm>
              <a:off x="732613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59" name="Oval 2120"/>
            <p:cNvSpPr>
              <a:spLocks noChangeArrowheads="1"/>
            </p:cNvSpPr>
            <p:nvPr/>
          </p:nvSpPr>
          <p:spPr bwMode="auto">
            <a:xfrm>
              <a:off x="7421704"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0" name="Oval 2121"/>
            <p:cNvSpPr>
              <a:spLocks noChangeArrowheads="1"/>
            </p:cNvSpPr>
            <p:nvPr/>
          </p:nvSpPr>
          <p:spPr bwMode="auto">
            <a:xfrm>
              <a:off x="7517276"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1" name="Oval 2122"/>
            <p:cNvSpPr>
              <a:spLocks noChangeArrowheads="1"/>
            </p:cNvSpPr>
            <p:nvPr/>
          </p:nvSpPr>
          <p:spPr bwMode="auto">
            <a:xfrm>
              <a:off x="761284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2" name="Oval 2123"/>
            <p:cNvSpPr>
              <a:spLocks noChangeArrowheads="1"/>
            </p:cNvSpPr>
            <p:nvPr/>
          </p:nvSpPr>
          <p:spPr bwMode="auto">
            <a:xfrm>
              <a:off x="770842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3" name="Oval 2124"/>
            <p:cNvSpPr>
              <a:spLocks noChangeArrowheads="1"/>
            </p:cNvSpPr>
            <p:nvPr/>
          </p:nvSpPr>
          <p:spPr bwMode="auto">
            <a:xfrm>
              <a:off x="7803992" y="32032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4" name="Oval 2125"/>
            <p:cNvSpPr>
              <a:spLocks noChangeArrowheads="1"/>
            </p:cNvSpPr>
            <p:nvPr/>
          </p:nvSpPr>
          <p:spPr bwMode="auto">
            <a:xfrm>
              <a:off x="7900838"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5" name="Oval 2126"/>
            <p:cNvSpPr>
              <a:spLocks noChangeArrowheads="1"/>
            </p:cNvSpPr>
            <p:nvPr/>
          </p:nvSpPr>
          <p:spPr bwMode="auto">
            <a:xfrm>
              <a:off x="7996410"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6" name="Oval 2127"/>
            <p:cNvSpPr>
              <a:spLocks noChangeArrowheads="1"/>
            </p:cNvSpPr>
            <p:nvPr/>
          </p:nvSpPr>
          <p:spPr bwMode="auto">
            <a:xfrm>
              <a:off x="6942570"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7" name="Oval 2128"/>
            <p:cNvSpPr>
              <a:spLocks noChangeArrowheads="1"/>
            </p:cNvSpPr>
            <p:nvPr/>
          </p:nvSpPr>
          <p:spPr bwMode="auto">
            <a:xfrm>
              <a:off x="7038142"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8" name="Oval 2129"/>
            <p:cNvSpPr>
              <a:spLocks noChangeArrowheads="1"/>
            </p:cNvSpPr>
            <p:nvPr/>
          </p:nvSpPr>
          <p:spPr bwMode="auto">
            <a:xfrm>
              <a:off x="7133713"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69" name="Oval 2130"/>
            <p:cNvSpPr>
              <a:spLocks noChangeArrowheads="1"/>
            </p:cNvSpPr>
            <p:nvPr/>
          </p:nvSpPr>
          <p:spPr bwMode="auto">
            <a:xfrm>
              <a:off x="7229285" y="329878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0" name="Oval 2131"/>
            <p:cNvSpPr>
              <a:spLocks noChangeArrowheads="1"/>
            </p:cNvSpPr>
            <p:nvPr/>
          </p:nvSpPr>
          <p:spPr bwMode="auto">
            <a:xfrm>
              <a:off x="7421704"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1" name="Oval 2132"/>
            <p:cNvSpPr>
              <a:spLocks noChangeArrowheads="1"/>
            </p:cNvSpPr>
            <p:nvPr/>
          </p:nvSpPr>
          <p:spPr bwMode="auto">
            <a:xfrm>
              <a:off x="7517276"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2" name="Oval 2133"/>
            <p:cNvSpPr>
              <a:spLocks noChangeArrowheads="1"/>
            </p:cNvSpPr>
            <p:nvPr/>
          </p:nvSpPr>
          <p:spPr bwMode="auto">
            <a:xfrm>
              <a:off x="7612848"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3" name="Oval 2134"/>
            <p:cNvSpPr>
              <a:spLocks noChangeArrowheads="1"/>
            </p:cNvSpPr>
            <p:nvPr/>
          </p:nvSpPr>
          <p:spPr bwMode="auto">
            <a:xfrm>
              <a:off x="7708420" y="329878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4" name="Oval 2135"/>
            <p:cNvSpPr>
              <a:spLocks noChangeArrowheads="1"/>
            </p:cNvSpPr>
            <p:nvPr/>
          </p:nvSpPr>
          <p:spPr bwMode="auto">
            <a:xfrm>
              <a:off x="6942570"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5" name="Oval 2136"/>
            <p:cNvSpPr>
              <a:spLocks noChangeArrowheads="1"/>
            </p:cNvSpPr>
            <p:nvPr/>
          </p:nvSpPr>
          <p:spPr bwMode="auto">
            <a:xfrm>
              <a:off x="7038142"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6" name="Oval 2137"/>
            <p:cNvSpPr>
              <a:spLocks noChangeArrowheads="1"/>
            </p:cNvSpPr>
            <p:nvPr/>
          </p:nvSpPr>
          <p:spPr bwMode="auto">
            <a:xfrm>
              <a:off x="7517276"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7" name="Oval 2138"/>
            <p:cNvSpPr>
              <a:spLocks noChangeArrowheads="1"/>
            </p:cNvSpPr>
            <p:nvPr/>
          </p:nvSpPr>
          <p:spPr bwMode="auto">
            <a:xfrm>
              <a:off x="7612848"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8" name="Oval 2139"/>
            <p:cNvSpPr>
              <a:spLocks noChangeArrowheads="1"/>
            </p:cNvSpPr>
            <p:nvPr/>
          </p:nvSpPr>
          <p:spPr bwMode="auto">
            <a:xfrm>
              <a:off x="7708420"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79" name="Oval 2140"/>
            <p:cNvSpPr>
              <a:spLocks noChangeArrowheads="1"/>
            </p:cNvSpPr>
            <p:nvPr/>
          </p:nvSpPr>
          <p:spPr bwMode="auto">
            <a:xfrm>
              <a:off x="6961684" y="3509045"/>
              <a:ext cx="34406" cy="3568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0" name="Oval 2141"/>
            <p:cNvSpPr>
              <a:spLocks noChangeArrowheads="1"/>
            </p:cNvSpPr>
            <p:nvPr/>
          </p:nvSpPr>
          <p:spPr bwMode="auto">
            <a:xfrm>
              <a:off x="7038142"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1" name="Oval 2142"/>
            <p:cNvSpPr>
              <a:spLocks noChangeArrowheads="1"/>
            </p:cNvSpPr>
            <p:nvPr/>
          </p:nvSpPr>
          <p:spPr bwMode="auto">
            <a:xfrm>
              <a:off x="7612848"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2" name="Oval 2143"/>
            <p:cNvSpPr>
              <a:spLocks noChangeArrowheads="1"/>
            </p:cNvSpPr>
            <p:nvPr/>
          </p:nvSpPr>
          <p:spPr bwMode="auto">
            <a:xfrm>
              <a:off x="7708420"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3" name="Oval 2144"/>
            <p:cNvSpPr>
              <a:spLocks noChangeArrowheads="1"/>
            </p:cNvSpPr>
            <p:nvPr/>
          </p:nvSpPr>
          <p:spPr bwMode="auto">
            <a:xfrm>
              <a:off x="857111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4" name="Oval 2145"/>
            <p:cNvSpPr>
              <a:spLocks noChangeArrowheads="1"/>
            </p:cNvSpPr>
            <p:nvPr/>
          </p:nvSpPr>
          <p:spPr bwMode="auto">
            <a:xfrm>
              <a:off x="837997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5" name="Oval 2146"/>
            <p:cNvSpPr>
              <a:spLocks noChangeArrowheads="1"/>
            </p:cNvSpPr>
            <p:nvPr/>
          </p:nvSpPr>
          <p:spPr bwMode="auto">
            <a:xfrm>
              <a:off x="8487013" y="2926693"/>
              <a:ext cx="49697" cy="4969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6" name="Oval 2147"/>
            <p:cNvSpPr>
              <a:spLocks noChangeArrowheads="1"/>
            </p:cNvSpPr>
            <p:nvPr/>
          </p:nvSpPr>
          <p:spPr bwMode="auto">
            <a:xfrm>
              <a:off x="809198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7" name="Oval 2148"/>
            <p:cNvSpPr>
              <a:spLocks noChangeArrowheads="1"/>
            </p:cNvSpPr>
            <p:nvPr/>
          </p:nvSpPr>
          <p:spPr bwMode="auto">
            <a:xfrm>
              <a:off x="8091982" y="32032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8" name="Oval 2149"/>
            <p:cNvSpPr>
              <a:spLocks noChangeArrowheads="1"/>
            </p:cNvSpPr>
            <p:nvPr/>
          </p:nvSpPr>
          <p:spPr bwMode="auto">
            <a:xfrm>
              <a:off x="8091982" y="33943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89" name="Oval 2150"/>
            <p:cNvSpPr>
              <a:spLocks noChangeArrowheads="1"/>
            </p:cNvSpPr>
            <p:nvPr/>
          </p:nvSpPr>
          <p:spPr bwMode="auto">
            <a:xfrm>
              <a:off x="8091982" y="34899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0" name="Oval 2151"/>
            <p:cNvSpPr>
              <a:spLocks noChangeArrowheads="1"/>
            </p:cNvSpPr>
            <p:nvPr/>
          </p:nvSpPr>
          <p:spPr bwMode="auto">
            <a:xfrm>
              <a:off x="8193925" y="3593148"/>
              <a:ext cx="59892" cy="5861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1" name="Oval 2152"/>
            <p:cNvSpPr>
              <a:spLocks noChangeArrowheads="1"/>
            </p:cNvSpPr>
            <p:nvPr/>
          </p:nvSpPr>
          <p:spPr bwMode="auto">
            <a:xfrm>
              <a:off x="7612848"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2" name="Oval 2153"/>
            <p:cNvSpPr>
              <a:spLocks noChangeArrowheads="1"/>
            </p:cNvSpPr>
            <p:nvPr/>
          </p:nvSpPr>
          <p:spPr bwMode="auto">
            <a:xfrm>
              <a:off x="7996410"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3" name="Oval 2154"/>
            <p:cNvSpPr>
              <a:spLocks noChangeArrowheads="1"/>
            </p:cNvSpPr>
            <p:nvPr/>
          </p:nvSpPr>
          <p:spPr bwMode="auto">
            <a:xfrm>
              <a:off x="7612848"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4" name="Oval 2155"/>
            <p:cNvSpPr>
              <a:spLocks noChangeArrowheads="1"/>
            </p:cNvSpPr>
            <p:nvPr/>
          </p:nvSpPr>
          <p:spPr bwMode="auto">
            <a:xfrm>
              <a:off x="7803992" y="377792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5" name="Oval 2156"/>
            <p:cNvSpPr>
              <a:spLocks noChangeArrowheads="1"/>
            </p:cNvSpPr>
            <p:nvPr/>
          </p:nvSpPr>
          <p:spPr bwMode="auto">
            <a:xfrm>
              <a:off x="7900838"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6" name="Oval 2157"/>
            <p:cNvSpPr>
              <a:spLocks noChangeArrowheads="1"/>
            </p:cNvSpPr>
            <p:nvPr/>
          </p:nvSpPr>
          <p:spPr bwMode="auto">
            <a:xfrm>
              <a:off x="7996410" y="377792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7" name="Oval 2158"/>
            <p:cNvSpPr>
              <a:spLocks noChangeArrowheads="1"/>
            </p:cNvSpPr>
            <p:nvPr/>
          </p:nvSpPr>
          <p:spPr bwMode="auto">
            <a:xfrm>
              <a:off x="8102176" y="3786841"/>
              <a:ext cx="52246" cy="535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8" name="Oval 2159"/>
            <p:cNvSpPr>
              <a:spLocks noChangeArrowheads="1"/>
            </p:cNvSpPr>
            <p:nvPr/>
          </p:nvSpPr>
          <p:spPr bwMode="auto">
            <a:xfrm>
              <a:off x="7612848"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799" name="Oval 2160"/>
            <p:cNvSpPr>
              <a:spLocks noChangeArrowheads="1"/>
            </p:cNvSpPr>
            <p:nvPr/>
          </p:nvSpPr>
          <p:spPr bwMode="auto">
            <a:xfrm>
              <a:off x="7900838"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0" name="Oval 2161"/>
            <p:cNvSpPr>
              <a:spLocks noChangeArrowheads="1"/>
            </p:cNvSpPr>
            <p:nvPr/>
          </p:nvSpPr>
          <p:spPr bwMode="auto">
            <a:xfrm>
              <a:off x="8091982"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1" name="Oval 2162"/>
            <p:cNvSpPr>
              <a:spLocks noChangeArrowheads="1"/>
            </p:cNvSpPr>
            <p:nvPr/>
          </p:nvSpPr>
          <p:spPr bwMode="auto">
            <a:xfrm>
              <a:off x="8381246" y="3874767"/>
              <a:ext cx="68812"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2" name="Oval 2163"/>
            <p:cNvSpPr>
              <a:spLocks noChangeArrowheads="1"/>
            </p:cNvSpPr>
            <p:nvPr/>
          </p:nvSpPr>
          <p:spPr bwMode="auto">
            <a:xfrm>
              <a:off x="8475544" y="3873493"/>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3" name="Oval 2164"/>
            <p:cNvSpPr>
              <a:spLocks noChangeArrowheads="1"/>
            </p:cNvSpPr>
            <p:nvPr/>
          </p:nvSpPr>
          <p:spPr bwMode="auto">
            <a:xfrm>
              <a:off x="8574939" y="3876041"/>
              <a:ext cx="64989" cy="6690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4" name="Oval 2165"/>
            <p:cNvSpPr>
              <a:spLocks noChangeArrowheads="1"/>
            </p:cNvSpPr>
            <p:nvPr/>
          </p:nvSpPr>
          <p:spPr bwMode="auto">
            <a:xfrm>
              <a:off x="7708420"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5" name="Oval 2167"/>
            <p:cNvSpPr>
              <a:spLocks noChangeArrowheads="1"/>
            </p:cNvSpPr>
            <p:nvPr/>
          </p:nvSpPr>
          <p:spPr bwMode="auto">
            <a:xfrm>
              <a:off x="8571116"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6" name="Oval 2168"/>
            <p:cNvSpPr>
              <a:spLocks noChangeArrowheads="1"/>
            </p:cNvSpPr>
            <p:nvPr/>
          </p:nvSpPr>
          <p:spPr bwMode="auto">
            <a:xfrm>
              <a:off x="8666688"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7" name="Oval 2169"/>
            <p:cNvSpPr>
              <a:spLocks noChangeArrowheads="1"/>
            </p:cNvSpPr>
            <p:nvPr/>
          </p:nvSpPr>
          <p:spPr bwMode="auto">
            <a:xfrm>
              <a:off x="8378698"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8" name="Oval 2170"/>
            <p:cNvSpPr>
              <a:spLocks noChangeArrowheads="1"/>
            </p:cNvSpPr>
            <p:nvPr/>
          </p:nvSpPr>
          <p:spPr bwMode="auto">
            <a:xfrm>
              <a:off x="8187554"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09" name="Oval 2171"/>
            <p:cNvSpPr>
              <a:spLocks noChangeArrowheads="1"/>
            </p:cNvSpPr>
            <p:nvPr/>
          </p:nvSpPr>
          <p:spPr bwMode="auto">
            <a:xfrm>
              <a:off x="8283126"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0" name="Oval 2172"/>
            <p:cNvSpPr>
              <a:spLocks noChangeArrowheads="1"/>
            </p:cNvSpPr>
            <p:nvPr/>
          </p:nvSpPr>
          <p:spPr bwMode="auto">
            <a:xfrm>
              <a:off x="8378698"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1" name="Oval 2173"/>
            <p:cNvSpPr>
              <a:spLocks noChangeArrowheads="1"/>
            </p:cNvSpPr>
            <p:nvPr/>
          </p:nvSpPr>
          <p:spPr bwMode="auto">
            <a:xfrm>
              <a:off x="8475544"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2" name="Oval 2174"/>
            <p:cNvSpPr>
              <a:spLocks noChangeArrowheads="1"/>
            </p:cNvSpPr>
            <p:nvPr/>
          </p:nvSpPr>
          <p:spPr bwMode="auto">
            <a:xfrm>
              <a:off x="8571116"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3" name="Oval 2175"/>
            <p:cNvSpPr>
              <a:spLocks noChangeArrowheads="1"/>
            </p:cNvSpPr>
            <p:nvPr/>
          </p:nvSpPr>
          <p:spPr bwMode="auto">
            <a:xfrm>
              <a:off x="8666688"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4" name="Oval 2176"/>
            <p:cNvSpPr>
              <a:spLocks noChangeArrowheads="1"/>
            </p:cNvSpPr>
            <p:nvPr/>
          </p:nvSpPr>
          <p:spPr bwMode="auto">
            <a:xfrm>
              <a:off x="7996410"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5" name="Oval 2177"/>
            <p:cNvSpPr>
              <a:spLocks noChangeArrowheads="1"/>
            </p:cNvSpPr>
            <p:nvPr/>
          </p:nvSpPr>
          <p:spPr bwMode="auto">
            <a:xfrm>
              <a:off x="8091982"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6" name="Oval 2178"/>
            <p:cNvSpPr>
              <a:spLocks noChangeArrowheads="1"/>
            </p:cNvSpPr>
            <p:nvPr/>
          </p:nvSpPr>
          <p:spPr bwMode="auto">
            <a:xfrm>
              <a:off x="8187554"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7" name="Oval 2179"/>
            <p:cNvSpPr>
              <a:spLocks noChangeArrowheads="1"/>
            </p:cNvSpPr>
            <p:nvPr/>
          </p:nvSpPr>
          <p:spPr bwMode="auto">
            <a:xfrm>
              <a:off x="8283126"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8" name="Oval 2180"/>
            <p:cNvSpPr>
              <a:spLocks noChangeArrowheads="1"/>
            </p:cNvSpPr>
            <p:nvPr/>
          </p:nvSpPr>
          <p:spPr bwMode="auto">
            <a:xfrm>
              <a:off x="8379972"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19" name="Oval 2181"/>
            <p:cNvSpPr>
              <a:spLocks noChangeArrowheads="1"/>
            </p:cNvSpPr>
            <p:nvPr/>
          </p:nvSpPr>
          <p:spPr bwMode="auto">
            <a:xfrm>
              <a:off x="8475544"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0" name="Oval 2182"/>
            <p:cNvSpPr>
              <a:spLocks noChangeArrowheads="1"/>
            </p:cNvSpPr>
            <p:nvPr/>
          </p:nvSpPr>
          <p:spPr bwMode="auto">
            <a:xfrm>
              <a:off x="8571116"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1" name="Oval 2183"/>
            <p:cNvSpPr>
              <a:spLocks noChangeArrowheads="1"/>
            </p:cNvSpPr>
            <p:nvPr/>
          </p:nvSpPr>
          <p:spPr bwMode="auto">
            <a:xfrm>
              <a:off x="8666688"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2" name="Oval 2184"/>
            <p:cNvSpPr>
              <a:spLocks noChangeArrowheads="1"/>
            </p:cNvSpPr>
            <p:nvPr/>
          </p:nvSpPr>
          <p:spPr bwMode="auto">
            <a:xfrm>
              <a:off x="8762260"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3" name="Oval 2185"/>
            <p:cNvSpPr>
              <a:spLocks noChangeArrowheads="1"/>
            </p:cNvSpPr>
            <p:nvPr/>
          </p:nvSpPr>
          <p:spPr bwMode="auto">
            <a:xfrm>
              <a:off x="7996410"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4" name="Oval 2186"/>
            <p:cNvSpPr>
              <a:spLocks noChangeArrowheads="1"/>
            </p:cNvSpPr>
            <p:nvPr/>
          </p:nvSpPr>
          <p:spPr bwMode="auto">
            <a:xfrm>
              <a:off x="8091982"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5" name="Oval 2187"/>
            <p:cNvSpPr>
              <a:spLocks noChangeArrowheads="1"/>
            </p:cNvSpPr>
            <p:nvPr/>
          </p:nvSpPr>
          <p:spPr bwMode="auto">
            <a:xfrm>
              <a:off x="8187554"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6" name="Oval 2188"/>
            <p:cNvSpPr>
              <a:spLocks noChangeArrowheads="1"/>
            </p:cNvSpPr>
            <p:nvPr/>
          </p:nvSpPr>
          <p:spPr bwMode="auto">
            <a:xfrm>
              <a:off x="8283126"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7" name="Oval 2189"/>
            <p:cNvSpPr>
              <a:spLocks noChangeArrowheads="1"/>
            </p:cNvSpPr>
            <p:nvPr/>
          </p:nvSpPr>
          <p:spPr bwMode="auto">
            <a:xfrm>
              <a:off x="8379972"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8" name="Oval 2190"/>
            <p:cNvSpPr>
              <a:spLocks noChangeArrowheads="1"/>
            </p:cNvSpPr>
            <p:nvPr/>
          </p:nvSpPr>
          <p:spPr bwMode="auto">
            <a:xfrm>
              <a:off x="8475544"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29" name="Oval 2191"/>
            <p:cNvSpPr>
              <a:spLocks noChangeArrowheads="1"/>
            </p:cNvSpPr>
            <p:nvPr/>
          </p:nvSpPr>
          <p:spPr bwMode="auto">
            <a:xfrm>
              <a:off x="8571116"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0" name="Oval 2192"/>
            <p:cNvSpPr>
              <a:spLocks noChangeArrowheads="1"/>
            </p:cNvSpPr>
            <p:nvPr/>
          </p:nvSpPr>
          <p:spPr bwMode="auto">
            <a:xfrm>
              <a:off x="8666688"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1" name="Oval 2193"/>
            <p:cNvSpPr>
              <a:spLocks noChangeArrowheads="1"/>
            </p:cNvSpPr>
            <p:nvPr/>
          </p:nvSpPr>
          <p:spPr bwMode="auto">
            <a:xfrm>
              <a:off x="8762260"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2" name="Oval 2194"/>
            <p:cNvSpPr>
              <a:spLocks noChangeArrowheads="1"/>
            </p:cNvSpPr>
            <p:nvPr/>
          </p:nvSpPr>
          <p:spPr bwMode="auto">
            <a:xfrm>
              <a:off x="8857832"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3" name="Oval 2195"/>
            <p:cNvSpPr>
              <a:spLocks noChangeArrowheads="1"/>
            </p:cNvSpPr>
            <p:nvPr/>
          </p:nvSpPr>
          <p:spPr bwMode="auto">
            <a:xfrm>
              <a:off x="7996410"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4" name="Oval 2196"/>
            <p:cNvSpPr>
              <a:spLocks noChangeArrowheads="1"/>
            </p:cNvSpPr>
            <p:nvPr/>
          </p:nvSpPr>
          <p:spPr bwMode="auto">
            <a:xfrm>
              <a:off x="8091982"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5" name="Oval 2197"/>
            <p:cNvSpPr>
              <a:spLocks noChangeArrowheads="1"/>
            </p:cNvSpPr>
            <p:nvPr/>
          </p:nvSpPr>
          <p:spPr bwMode="auto">
            <a:xfrm>
              <a:off x="8187554"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6" name="Oval 2198"/>
            <p:cNvSpPr>
              <a:spLocks noChangeArrowheads="1"/>
            </p:cNvSpPr>
            <p:nvPr/>
          </p:nvSpPr>
          <p:spPr bwMode="auto">
            <a:xfrm>
              <a:off x="8283126"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7" name="Oval 2199"/>
            <p:cNvSpPr>
              <a:spLocks noChangeArrowheads="1"/>
            </p:cNvSpPr>
            <p:nvPr/>
          </p:nvSpPr>
          <p:spPr bwMode="auto">
            <a:xfrm>
              <a:off x="8379972"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8" name="Oval 2200"/>
            <p:cNvSpPr>
              <a:spLocks noChangeArrowheads="1"/>
            </p:cNvSpPr>
            <p:nvPr/>
          </p:nvSpPr>
          <p:spPr bwMode="auto">
            <a:xfrm>
              <a:off x="8475544"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39" name="Oval 2201"/>
            <p:cNvSpPr>
              <a:spLocks noChangeArrowheads="1"/>
            </p:cNvSpPr>
            <p:nvPr/>
          </p:nvSpPr>
          <p:spPr bwMode="auto">
            <a:xfrm>
              <a:off x="8571116"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0" name="Oval 2202"/>
            <p:cNvSpPr>
              <a:spLocks noChangeArrowheads="1"/>
            </p:cNvSpPr>
            <p:nvPr/>
          </p:nvSpPr>
          <p:spPr bwMode="auto">
            <a:xfrm>
              <a:off x="8666688"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1" name="Oval 2203"/>
            <p:cNvSpPr>
              <a:spLocks noChangeArrowheads="1"/>
            </p:cNvSpPr>
            <p:nvPr/>
          </p:nvSpPr>
          <p:spPr bwMode="auto">
            <a:xfrm>
              <a:off x="8762260"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2" name="Oval 2204"/>
            <p:cNvSpPr>
              <a:spLocks noChangeArrowheads="1"/>
            </p:cNvSpPr>
            <p:nvPr/>
          </p:nvSpPr>
          <p:spPr bwMode="auto">
            <a:xfrm>
              <a:off x="8857832"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3" name="Oval 2205"/>
            <p:cNvSpPr>
              <a:spLocks noChangeArrowheads="1"/>
            </p:cNvSpPr>
            <p:nvPr/>
          </p:nvSpPr>
          <p:spPr bwMode="auto">
            <a:xfrm>
              <a:off x="7996410"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4" name="Oval 2206"/>
            <p:cNvSpPr>
              <a:spLocks noChangeArrowheads="1"/>
            </p:cNvSpPr>
            <p:nvPr/>
          </p:nvSpPr>
          <p:spPr bwMode="auto">
            <a:xfrm>
              <a:off x="8091982"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5" name="Oval 2207"/>
            <p:cNvSpPr>
              <a:spLocks noChangeArrowheads="1"/>
            </p:cNvSpPr>
            <p:nvPr/>
          </p:nvSpPr>
          <p:spPr bwMode="auto">
            <a:xfrm>
              <a:off x="8187554"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6" name="Oval 2208"/>
            <p:cNvSpPr>
              <a:spLocks noChangeArrowheads="1"/>
            </p:cNvSpPr>
            <p:nvPr/>
          </p:nvSpPr>
          <p:spPr bwMode="auto">
            <a:xfrm>
              <a:off x="8475544"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7" name="Oval 2209"/>
            <p:cNvSpPr>
              <a:spLocks noChangeArrowheads="1"/>
            </p:cNvSpPr>
            <p:nvPr/>
          </p:nvSpPr>
          <p:spPr bwMode="auto">
            <a:xfrm>
              <a:off x="8571116"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8" name="Oval 2210"/>
            <p:cNvSpPr>
              <a:spLocks noChangeArrowheads="1"/>
            </p:cNvSpPr>
            <p:nvPr/>
          </p:nvSpPr>
          <p:spPr bwMode="auto">
            <a:xfrm>
              <a:off x="8666688"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49" name="Oval 2211"/>
            <p:cNvSpPr>
              <a:spLocks noChangeArrowheads="1"/>
            </p:cNvSpPr>
            <p:nvPr/>
          </p:nvSpPr>
          <p:spPr bwMode="auto">
            <a:xfrm>
              <a:off x="8762260"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0" name="Oval 2212"/>
            <p:cNvSpPr>
              <a:spLocks noChangeArrowheads="1"/>
            </p:cNvSpPr>
            <p:nvPr/>
          </p:nvSpPr>
          <p:spPr bwMode="auto">
            <a:xfrm>
              <a:off x="8876946" y="4659094"/>
              <a:ext cx="35680" cy="3568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1" name="Oval 2213"/>
            <p:cNvSpPr>
              <a:spLocks noChangeArrowheads="1"/>
            </p:cNvSpPr>
            <p:nvPr/>
          </p:nvSpPr>
          <p:spPr bwMode="auto">
            <a:xfrm>
              <a:off x="8475544"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2" name="Oval 2214"/>
            <p:cNvSpPr>
              <a:spLocks noChangeArrowheads="1"/>
            </p:cNvSpPr>
            <p:nvPr/>
          </p:nvSpPr>
          <p:spPr bwMode="auto">
            <a:xfrm>
              <a:off x="8571116"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3" name="Oval 2215"/>
            <p:cNvSpPr>
              <a:spLocks noChangeArrowheads="1"/>
            </p:cNvSpPr>
            <p:nvPr/>
          </p:nvSpPr>
          <p:spPr bwMode="auto">
            <a:xfrm>
              <a:off x="8666688"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4" name="Oval 2216"/>
            <p:cNvSpPr>
              <a:spLocks noChangeArrowheads="1"/>
            </p:cNvSpPr>
            <p:nvPr/>
          </p:nvSpPr>
          <p:spPr bwMode="auto">
            <a:xfrm>
              <a:off x="8762260"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5" name="Oval 2217"/>
            <p:cNvSpPr>
              <a:spLocks noChangeArrowheads="1"/>
            </p:cNvSpPr>
            <p:nvPr/>
          </p:nvSpPr>
          <p:spPr bwMode="auto">
            <a:xfrm>
              <a:off x="9432538"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6" name="Oval 2218"/>
            <p:cNvSpPr>
              <a:spLocks noChangeArrowheads="1"/>
            </p:cNvSpPr>
            <p:nvPr/>
          </p:nvSpPr>
          <p:spPr bwMode="auto">
            <a:xfrm>
              <a:off x="9336966" y="492860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7" name="Oval 2219"/>
            <p:cNvSpPr>
              <a:spLocks noChangeArrowheads="1"/>
            </p:cNvSpPr>
            <p:nvPr/>
          </p:nvSpPr>
          <p:spPr bwMode="auto">
            <a:xfrm>
              <a:off x="9241394" y="502417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8" name="Oval 2220"/>
            <p:cNvSpPr>
              <a:spLocks noChangeArrowheads="1"/>
            </p:cNvSpPr>
            <p:nvPr/>
          </p:nvSpPr>
          <p:spPr bwMode="auto">
            <a:xfrm>
              <a:off x="3015198"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59" name="Oval 2221"/>
            <p:cNvSpPr>
              <a:spLocks noChangeArrowheads="1"/>
            </p:cNvSpPr>
            <p:nvPr/>
          </p:nvSpPr>
          <p:spPr bwMode="auto">
            <a:xfrm>
              <a:off x="3110770"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0" name="Oval 2222"/>
            <p:cNvSpPr>
              <a:spLocks noChangeArrowheads="1"/>
            </p:cNvSpPr>
            <p:nvPr/>
          </p:nvSpPr>
          <p:spPr bwMode="auto">
            <a:xfrm>
              <a:off x="3206342"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1" name="Oval 2223"/>
            <p:cNvSpPr>
              <a:spLocks noChangeArrowheads="1"/>
            </p:cNvSpPr>
            <p:nvPr/>
          </p:nvSpPr>
          <p:spPr bwMode="auto">
            <a:xfrm>
              <a:off x="3301914"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2" name="Oval 2224"/>
            <p:cNvSpPr>
              <a:spLocks noChangeArrowheads="1"/>
            </p:cNvSpPr>
            <p:nvPr/>
          </p:nvSpPr>
          <p:spPr bwMode="auto">
            <a:xfrm>
              <a:off x="3397486"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3" name="Oval 2225"/>
            <p:cNvSpPr>
              <a:spLocks noChangeArrowheads="1"/>
            </p:cNvSpPr>
            <p:nvPr/>
          </p:nvSpPr>
          <p:spPr bwMode="auto">
            <a:xfrm>
              <a:off x="3493058" y="10942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4" name="Oval 2226"/>
            <p:cNvSpPr>
              <a:spLocks noChangeArrowheads="1"/>
            </p:cNvSpPr>
            <p:nvPr/>
          </p:nvSpPr>
          <p:spPr bwMode="auto">
            <a:xfrm>
              <a:off x="3685477"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5" name="Oval 2227"/>
            <p:cNvSpPr>
              <a:spLocks noChangeArrowheads="1"/>
            </p:cNvSpPr>
            <p:nvPr/>
          </p:nvSpPr>
          <p:spPr bwMode="auto">
            <a:xfrm>
              <a:off x="3876621"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6" name="Oval 2228"/>
            <p:cNvSpPr>
              <a:spLocks noChangeArrowheads="1"/>
            </p:cNvSpPr>
            <p:nvPr/>
          </p:nvSpPr>
          <p:spPr bwMode="auto">
            <a:xfrm>
              <a:off x="4067765" y="109425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7" name="Oval 2229"/>
            <p:cNvSpPr>
              <a:spLocks noChangeArrowheads="1"/>
            </p:cNvSpPr>
            <p:nvPr/>
          </p:nvSpPr>
          <p:spPr bwMode="auto">
            <a:xfrm>
              <a:off x="4164611"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8" name="Oval 2230"/>
            <p:cNvSpPr>
              <a:spLocks noChangeArrowheads="1"/>
            </p:cNvSpPr>
            <p:nvPr/>
          </p:nvSpPr>
          <p:spPr bwMode="auto">
            <a:xfrm>
              <a:off x="4260183"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69" name="Oval 2231"/>
            <p:cNvSpPr>
              <a:spLocks noChangeArrowheads="1"/>
            </p:cNvSpPr>
            <p:nvPr/>
          </p:nvSpPr>
          <p:spPr bwMode="auto">
            <a:xfrm>
              <a:off x="4355755" y="109425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0" name="Oval 2232"/>
            <p:cNvSpPr>
              <a:spLocks noChangeArrowheads="1"/>
            </p:cNvSpPr>
            <p:nvPr/>
          </p:nvSpPr>
          <p:spPr bwMode="auto">
            <a:xfrm>
              <a:off x="4464070" y="1107002"/>
              <a:ext cx="47149"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1" name="Oval 2233"/>
            <p:cNvSpPr>
              <a:spLocks noChangeArrowheads="1"/>
            </p:cNvSpPr>
            <p:nvPr/>
          </p:nvSpPr>
          <p:spPr bwMode="auto">
            <a:xfrm>
              <a:off x="2822780"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2" name="Oval 2234"/>
            <p:cNvSpPr>
              <a:spLocks noChangeArrowheads="1"/>
            </p:cNvSpPr>
            <p:nvPr/>
          </p:nvSpPr>
          <p:spPr bwMode="auto">
            <a:xfrm>
              <a:off x="3022844" y="1197477"/>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3" name="Oval 2235"/>
            <p:cNvSpPr>
              <a:spLocks noChangeArrowheads="1"/>
            </p:cNvSpPr>
            <p:nvPr/>
          </p:nvSpPr>
          <p:spPr bwMode="auto">
            <a:xfrm>
              <a:off x="3206342"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4" name="Oval 2236"/>
            <p:cNvSpPr>
              <a:spLocks noChangeArrowheads="1"/>
            </p:cNvSpPr>
            <p:nvPr/>
          </p:nvSpPr>
          <p:spPr bwMode="auto">
            <a:xfrm>
              <a:off x="3301914"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5" name="Oval 2237"/>
            <p:cNvSpPr>
              <a:spLocks noChangeArrowheads="1"/>
            </p:cNvSpPr>
            <p:nvPr/>
          </p:nvSpPr>
          <p:spPr bwMode="auto">
            <a:xfrm>
              <a:off x="3493058"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6" name="Oval 2238"/>
            <p:cNvSpPr>
              <a:spLocks noChangeArrowheads="1"/>
            </p:cNvSpPr>
            <p:nvPr/>
          </p:nvSpPr>
          <p:spPr bwMode="auto">
            <a:xfrm>
              <a:off x="358990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7" name="Oval 2239"/>
            <p:cNvSpPr>
              <a:spLocks noChangeArrowheads="1"/>
            </p:cNvSpPr>
            <p:nvPr/>
          </p:nvSpPr>
          <p:spPr bwMode="auto">
            <a:xfrm>
              <a:off x="3685477"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8" name="Oval 2240"/>
            <p:cNvSpPr>
              <a:spLocks noChangeArrowheads="1"/>
            </p:cNvSpPr>
            <p:nvPr/>
          </p:nvSpPr>
          <p:spPr bwMode="auto">
            <a:xfrm>
              <a:off x="3781049"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79" name="Oval 2241"/>
            <p:cNvSpPr>
              <a:spLocks noChangeArrowheads="1"/>
            </p:cNvSpPr>
            <p:nvPr/>
          </p:nvSpPr>
          <p:spPr bwMode="auto">
            <a:xfrm>
              <a:off x="3876621"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0" name="Oval 2242"/>
            <p:cNvSpPr>
              <a:spLocks noChangeArrowheads="1"/>
            </p:cNvSpPr>
            <p:nvPr/>
          </p:nvSpPr>
          <p:spPr bwMode="auto">
            <a:xfrm>
              <a:off x="3972193"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1" name="Oval 2243"/>
            <p:cNvSpPr>
              <a:spLocks noChangeArrowheads="1"/>
            </p:cNvSpPr>
            <p:nvPr/>
          </p:nvSpPr>
          <p:spPr bwMode="auto">
            <a:xfrm>
              <a:off x="4067765"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2" name="Oval 2244"/>
            <p:cNvSpPr>
              <a:spLocks noChangeArrowheads="1"/>
            </p:cNvSpPr>
            <p:nvPr/>
          </p:nvSpPr>
          <p:spPr bwMode="auto">
            <a:xfrm>
              <a:off x="4164611"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3" name="Oval 2245"/>
            <p:cNvSpPr>
              <a:spLocks noChangeArrowheads="1"/>
            </p:cNvSpPr>
            <p:nvPr/>
          </p:nvSpPr>
          <p:spPr bwMode="auto">
            <a:xfrm>
              <a:off x="4260183"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4" name="Oval 2246"/>
            <p:cNvSpPr>
              <a:spLocks noChangeArrowheads="1"/>
            </p:cNvSpPr>
            <p:nvPr/>
          </p:nvSpPr>
          <p:spPr bwMode="auto">
            <a:xfrm>
              <a:off x="435575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5" name="Oval 2247"/>
            <p:cNvSpPr>
              <a:spLocks noChangeArrowheads="1"/>
            </p:cNvSpPr>
            <p:nvPr/>
          </p:nvSpPr>
          <p:spPr bwMode="auto">
            <a:xfrm>
              <a:off x="4451327"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6" name="Oval 2248"/>
            <p:cNvSpPr>
              <a:spLocks noChangeArrowheads="1"/>
            </p:cNvSpPr>
            <p:nvPr/>
          </p:nvSpPr>
          <p:spPr bwMode="auto">
            <a:xfrm>
              <a:off x="4546899" y="118983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7" name="Oval 2249"/>
            <p:cNvSpPr>
              <a:spLocks noChangeArrowheads="1"/>
            </p:cNvSpPr>
            <p:nvPr/>
          </p:nvSpPr>
          <p:spPr bwMode="auto">
            <a:xfrm>
              <a:off x="4643745" y="118983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8" name="Oval 2250"/>
            <p:cNvSpPr>
              <a:spLocks noChangeArrowheads="1"/>
            </p:cNvSpPr>
            <p:nvPr/>
          </p:nvSpPr>
          <p:spPr bwMode="auto">
            <a:xfrm>
              <a:off x="2541161" y="1290500"/>
              <a:ext cx="62440"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89" name="Oval 2251"/>
            <p:cNvSpPr>
              <a:spLocks noChangeArrowheads="1"/>
            </p:cNvSpPr>
            <p:nvPr/>
          </p:nvSpPr>
          <p:spPr bwMode="auto">
            <a:xfrm>
              <a:off x="2822780"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0" name="Oval 2252"/>
            <p:cNvSpPr>
              <a:spLocks noChangeArrowheads="1"/>
            </p:cNvSpPr>
            <p:nvPr/>
          </p:nvSpPr>
          <p:spPr bwMode="auto">
            <a:xfrm>
              <a:off x="2918352"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1" name="Oval 2253"/>
            <p:cNvSpPr>
              <a:spLocks noChangeArrowheads="1"/>
            </p:cNvSpPr>
            <p:nvPr/>
          </p:nvSpPr>
          <p:spPr bwMode="auto">
            <a:xfrm>
              <a:off x="3015198"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2" name="Oval 2254"/>
            <p:cNvSpPr>
              <a:spLocks noChangeArrowheads="1"/>
            </p:cNvSpPr>
            <p:nvPr/>
          </p:nvSpPr>
          <p:spPr bwMode="auto">
            <a:xfrm>
              <a:off x="3110770"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3" name="Oval 2255"/>
            <p:cNvSpPr>
              <a:spLocks noChangeArrowheads="1"/>
            </p:cNvSpPr>
            <p:nvPr/>
          </p:nvSpPr>
          <p:spPr bwMode="auto">
            <a:xfrm>
              <a:off x="3206342"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4" name="Oval 2256"/>
            <p:cNvSpPr>
              <a:spLocks noChangeArrowheads="1"/>
            </p:cNvSpPr>
            <p:nvPr/>
          </p:nvSpPr>
          <p:spPr bwMode="auto">
            <a:xfrm>
              <a:off x="3397486"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5" name="Oval 2257"/>
            <p:cNvSpPr>
              <a:spLocks noChangeArrowheads="1"/>
            </p:cNvSpPr>
            <p:nvPr/>
          </p:nvSpPr>
          <p:spPr bwMode="auto">
            <a:xfrm>
              <a:off x="3493058"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6" name="Oval 2258"/>
            <p:cNvSpPr>
              <a:spLocks noChangeArrowheads="1"/>
            </p:cNvSpPr>
            <p:nvPr/>
          </p:nvSpPr>
          <p:spPr bwMode="auto">
            <a:xfrm>
              <a:off x="358990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7" name="Oval 2259"/>
            <p:cNvSpPr>
              <a:spLocks noChangeArrowheads="1"/>
            </p:cNvSpPr>
            <p:nvPr/>
          </p:nvSpPr>
          <p:spPr bwMode="auto">
            <a:xfrm>
              <a:off x="368547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8" name="Oval 2260"/>
            <p:cNvSpPr>
              <a:spLocks noChangeArrowheads="1"/>
            </p:cNvSpPr>
            <p:nvPr/>
          </p:nvSpPr>
          <p:spPr bwMode="auto">
            <a:xfrm>
              <a:off x="3781049"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99" name="Oval 2261"/>
            <p:cNvSpPr>
              <a:spLocks noChangeArrowheads="1"/>
            </p:cNvSpPr>
            <p:nvPr/>
          </p:nvSpPr>
          <p:spPr bwMode="auto">
            <a:xfrm>
              <a:off x="3876621"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0" name="Oval 2262"/>
            <p:cNvSpPr>
              <a:spLocks noChangeArrowheads="1"/>
            </p:cNvSpPr>
            <p:nvPr/>
          </p:nvSpPr>
          <p:spPr bwMode="auto">
            <a:xfrm>
              <a:off x="3972193"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1" name="Oval 2263"/>
            <p:cNvSpPr>
              <a:spLocks noChangeArrowheads="1"/>
            </p:cNvSpPr>
            <p:nvPr/>
          </p:nvSpPr>
          <p:spPr bwMode="auto">
            <a:xfrm>
              <a:off x="4067765"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2" name="Oval 2264"/>
            <p:cNvSpPr>
              <a:spLocks noChangeArrowheads="1"/>
            </p:cNvSpPr>
            <p:nvPr/>
          </p:nvSpPr>
          <p:spPr bwMode="auto">
            <a:xfrm>
              <a:off x="4164611"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3" name="Oval 2265"/>
            <p:cNvSpPr>
              <a:spLocks noChangeArrowheads="1"/>
            </p:cNvSpPr>
            <p:nvPr/>
          </p:nvSpPr>
          <p:spPr bwMode="auto">
            <a:xfrm>
              <a:off x="4260183"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4" name="Oval 2266"/>
            <p:cNvSpPr>
              <a:spLocks noChangeArrowheads="1"/>
            </p:cNvSpPr>
            <p:nvPr/>
          </p:nvSpPr>
          <p:spPr bwMode="auto">
            <a:xfrm>
              <a:off x="4355755"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5" name="Oval 2267"/>
            <p:cNvSpPr>
              <a:spLocks noChangeArrowheads="1"/>
            </p:cNvSpPr>
            <p:nvPr/>
          </p:nvSpPr>
          <p:spPr bwMode="auto">
            <a:xfrm>
              <a:off x="4451327" y="128540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6" name="Oval 2268"/>
            <p:cNvSpPr>
              <a:spLocks noChangeArrowheads="1"/>
            </p:cNvSpPr>
            <p:nvPr/>
          </p:nvSpPr>
          <p:spPr bwMode="auto">
            <a:xfrm>
              <a:off x="4546899" y="128540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7" name="Oval 2269"/>
            <p:cNvSpPr>
              <a:spLocks noChangeArrowheads="1"/>
            </p:cNvSpPr>
            <p:nvPr/>
          </p:nvSpPr>
          <p:spPr bwMode="auto">
            <a:xfrm>
              <a:off x="2152502"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8" name="Oval 2270"/>
            <p:cNvSpPr>
              <a:spLocks noChangeArrowheads="1"/>
            </p:cNvSpPr>
            <p:nvPr/>
          </p:nvSpPr>
          <p:spPr bwMode="auto">
            <a:xfrm>
              <a:off x="272720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09" name="Oval 2271"/>
            <p:cNvSpPr>
              <a:spLocks noChangeArrowheads="1"/>
            </p:cNvSpPr>
            <p:nvPr/>
          </p:nvSpPr>
          <p:spPr bwMode="auto">
            <a:xfrm>
              <a:off x="2919627" y="1380975"/>
              <a:ext cx="71360"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0" name="Oval 2272"/>
            <p:cNvSpPr>
              <a:spLocks noChangeArrowheads="1"/>
            </p:cNvSpPr>
            <p:nvPr/>
          </p:nvSpPr>
          <p:spPr bwMode="auto">
            <a:xfrm>
              <a:off x="3015198"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1" name="Oval 2273"/>
            <p:cNvSpPr>
              <a:spLocks noChangeArrowheads="1"/>
            </p:cNvSpPr>
            <p:nvPr/>
          </p:nvSpPr>
          <p:spPr bwMode="auto">
            <a:xfrm>
              <a:off x="3110770"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2" name="Oval 2274"/>
            <p:cNvSpPr>
              <a:spLocks noChangeArrowheads="1"/>
            </p:cNvSpPr>
            <p:nvPr/>
          </p:nvSpPr>
          <p:spPr bwMode="auto">
            <a:xfrm>
              <a:off x="3397486"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3" name="Oval 2275"/>
            <p:cNvSpPr>
              <a:spLocks noChangeArrowheads="1"/>
            </p:cNvSpPr>
            <p:nvPr/>
          </p:nvSpPr>
          <p:spPr bwMode="auto">
            <a:xfrm>
              <a:off x="3493058" y="138097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4" name="Oval 2276"/>
            <p:cNvSpPr>
              <a:spLocks noChangeArrowheads="1"/>
            </p:cNvSpPr>
            <p:nvPr/>
          </p:nvSpPr>
          <p:spPr bwMode="auto">
            <a:xfrm>
              <a:off x="358990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5" name="Oval 2277"/>
            <p:cNvSpPr>
              <a:spLocks noChangeArrowheads="1"/>
            </p:cNvSpPr>
            <p:nvPr/>
          </p:nvSpPr>
          <p:spPr bwMode="auto">
            <a:xfrm>
              <a:off x="368547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6" name="Oval 2278"/>
            <p:cNvSpPr>
              <a:spLocks noChangeArrowheads="1"/>
            </p:cNvSpPr>
            <p:nvPr/>
          </p:nvSpPr>
          <p:spPr bwMode="auto">
            <a:xfrm>
              <a:off x="3781049"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7" name="Oval 2279"/>
            <p:cNvSpPr>
              <a:spLocks noChangeArrowheads="1"/>
            </p:cNvSpPr>
            <p:nvPr/>
          </p:nvSpPr>
          <p:spPr bwMode="auto">
            <a:xfrm>
              <a:off x="3876621"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8" name="Oval 2280"/>
            <p:cNvSpPr>
              <a:spLocks noChangeArrowheads="1"/>
            </p:cNvSpPr>
            <p:nvPr/>
          </p:nvSpPr>
          <p:spPr bwMode="auto">
            <a:xfrm>
              <a:off x="3972193"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19" name="Oval 2281"/>
            <p:cNvSpPr>
              <a:spLocks noChangeArrowheads="1"/>
            </p:cNvSpPr>
            <p:nvPr/>
          </p:nvSpPr>
          <p:spPr bwMode="auto">
            <a:xfrm>
              <a:off x="4067765" y="138097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0" name="Oval 2282"/>
            <p:cNvSpPr>
              <a:spLocks noChangeArrowheads="1"/>
            </p:cNvSpPr>
            <p:nvPr/>
          </p:nvSpPr>
          <p:spPr bwMode="auto">
            <a:xfrm>
              <a:off x="4164611"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1" name="Oval 2283"/>
            <p:cNvSpPr>
              <a:spLocks noChangeArrowheads="1"/>
            </p:cNvSpPr>
            <p:nvPr/>
          </p:nvSpPr>
          <p:spPr bwMode="auto">
            <a:xfrm>
              <a:off x="4260183"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2" name="Oval 2284"/>
            <p:cNvSpPr>
              <a:spLocks noChangeArrowheads="1"/>
            </p:cNvSpPr>
            <p:nvPr/>
          </p:nvSpPr>
          <p:spPr bwMode="auto">
            <a:xfrm>
              <a:off x="435575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3" name="Oval 2285"/>
            <p:cNvSpPr>
              <a:spLocks noChangeArrowheads="1"/>
            </p:cNvSpPr>
            <p:nvPr/>
          </p:nvSpPr>
          <p:spPr bwMode="auto">
            <a:xfrm>
              <a:off x="4451327"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4" name="Oval 2286"/>
            <p:cNvSpPr>
              <a:spLocks noChangeArrowheads="1"/>
            </p:cNvSpPr>
            <p:nvPr/>
          </p:nvSpPr>
          <p:spPr bwMode="auto">
            <a:xfrm>
              <a:off x="4546899"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5" name="Oval 2287"/>
            <p:cNvSpPr>
              <a:spLocks noChangeArrowheads="1"/>
            </p:cNvSpPr>
            <p:nvPr/>
          </p:nvSpPr>
          <p:spPr bwMode="auto">
            <a:xfrm>
              <a:off x="4643745" y="138097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6" name="Oval 2288"/>
            <p:cNvSpPr>
              <a:spLocks noChangeArrowheads="1"/>
            </p:cNvSpPr>
            <p:nvPr/>
          </p:nvSpPr>
          <p:spPr bwMode="auto">
            <a:xfrm>
              <a:off x="2248074"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7" name="Oval 2289"/>
            <p:cNvSpPr>
              <a:spLocks noChangeArrowheads="1"/>
            </p:cNvSpPr>
            <p:nvPr/>
          </p:nvSpPr>
          <p:spPr bwMode="auto">
            <a:xfrm>
              <a:off x="2439218"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8" name="Oval 2290"/>
            <p:cNvSpPr>
              <a:spLocks noChangeArrowheads="1"/>
            </p:cNvSpPr>
            <p:nvPr/>
          </p:nvSpPr>
          <p:spPr bwMode="auto">
            <a:xfrm>
              <a:off x="2536064" y="1477821"/>
              <a:ext cx="72635" cy="713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29" name="Oval 2291"/>
            <p:cNvSpPr>
              <a:spLocks noChangeArrowheads="1"/>
            </p:cNvSpPr>
            <p:nvPr/>
          </p:nvSpPr>
          <p:spPr bwMode="auto">
            <a:xfrm>
              <a:off x="2631636"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0" name="Oval 2292"/>
            <p:cNvSpPr>
              <a:spLocks noChangeArrowheads="1"/>
            </p:cNvSpPr>
            <p:nvPr/>
          </p:nvSpPr>
          <p:spPr bwMode="auto">
            <a:xfrm>
              <a:off x="272720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1" name="Oval 2293"/>
            <p:cNvSpPr>
              <a:spLocks noChangeArrowheads="1"/>
            </p:cNvSpPr>
            <p:nvPr/>
          </p:nvSpPr>
          <p:spPr bwMode="auto">
            <a:xfrm>
              <a:off x="2918352"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2" name="Oval 2294"/>
            <p:cNvSpPr>
              <a:spLocks noChangeArrowheads="1"/>
            </p:cNvSpPr>
            <p:nvPr/>
          </p:nvSpPr>
          <p:spPr bwMode="auto">
            <a:xfrm>
              <a:off x="3015198"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3" name="Oval 2295"/>
            <p:cNvSpPr>
              <a:spLocks noChangeArrowheads="1"/>
            </p:cNvSpPr>
            <p:nvPr/>
          </p:nvSpPr>
          <p:spPr bwMode="auto">
            <a:xfrm>
              <a:off x="3110770" y="147654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4" name="Oval 2296"/>
            <p:cNvSpPr>
              <a:spLocks noChangeArrowheads="1"/>
            </p:cNvSpPr>
            <p:nvPr/>
          </p:nvSpPr>
          <p:spPr bwMode="auto">
            <a:xfrm>
              <a:off x="368547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5" name="Oval 2297"/>
            <p:cNvSpPr>
              <a:spLocks noChangeArrowheads="1"/>
            </p:cNvSpPr>
            <p:nvPr/>
          </p:nvSpPr>
          <p:spPr bwMode="auto">
            <a:xfrm>
              <a:off x="3781049"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6" name="Oval 2298"/>
            <p:cNvSpPr>
              <a:spLocks noChangeArrowheads="1"/>
            </p:cNvSpPr>
            <p:nvPr/>
          </p:nvSpPr>
          <p:spPr bwMode="auto">
            <a:xfrm>
              <a:off x="3876621"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7" name="Oval 2299"/>
            <p:cNvSpPr>
              <a:spLocks noChangeArrowheads="1"/>
            </p:cNvSpPr>
            <p:nvPr/>
          </p:nvSpPr>
          <p:spPr bwMode="auto">
            <a:xfrm>
              <a:off x="3972193"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8" name="Oval 2300"/>
            <p:cNvSpPr>
              <a:spLocks noChangeArrowheads="1"/>
            </p:cNvSpPr>
            <p:nvPr/>
          </p:nvSpPr>
          <p:spPr bwMode="auto">
            <a:xfrm>
              <a:off x="4067765"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39" name="Oval 2301"/>
            <p:cNvSpPr>
              <a:spLocks noChangeArrowheads="1"/>
            </p:cNvSpPr>
            <p:nvPr/>
          </p:nvSpPr>
          <p:spPr bwMode="auto">
            <a:xfrm>
              <a:off x="4164611"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0" name="Oval 2302"/>
            <p:cNvSpPr>
              <a:spLocks noChangeArrowheads="1"/>
            </p:cNvSpPr>
            <p:nvPr/>
          </p:nvSpPr>
          <p:spPr bwMode="auto">
            <a:xfrm>
              <a:off x="4260183"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1" name="Oval 2303"/>
            <p:cNvSpPr>
              <a:spLocks noChangeArrowheads="1"/>
            </p:cNvSpPr>
            <p:nvPr/>
          </p:nvSpPr>
          <p:spPr bwMode="auto">
            <a:xfrm>
              <a:off x="4355755"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2" name="Oval 2304"/>
            <p:cNvSpPr>
              <a:spLocks noChangeArrowheads="1"/>
            </p:cNvSpPr>
            <p:nvPr/>
          </p:nvSpPr>
          <p:spPr bwMode="auto">
            <a:xfrm>
              <a:off x="4451327" y="147654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3" name="Oval 2305"/>
            <p:cNvSpPr>
              <a:spLocks noChangeArrowheads="1"/>
            </p:cNvSpPr>
            <p:nvPr/>
          </p:nvSpPr>
          <p:spPr bwMode="auto">
            <a:xfrm>
              <a:off x="4546899" y="147654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4" name="Oval 2306"/>
            <p:cNvSpPr>
              <a:spLocks noChangeArrowheads="1"/>
            </p:cNvSpPr>
            <p:nvPr/>
          </p:nvSpPr>
          <p:spPr bwMode="auto">
            <a:xfrm>
              <a:off x="4643745" y="147654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5" name="Oval 2307"/>
            <p:cNvSpPr>
              <a:spLocks noChangeArrowheads="1"/>
            </p:cNvSpPr>
            <p:nvPr/>
          </p:nvSpPr>
          <p:spPr bwMode="auto">
            <a:xfrm>
              <a:off x="205693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6" name="Oval 2308"/>
            <p:cNvSpPr>
              <a:spLocks noChangeArrowheads="1"/>
            </p:cNvSpPr>
            <p:nvPr/>
          </p:nvSpPr>
          <p:spPr bwMode="auto">
            <a:xfrm>
              <a:off x="2152502"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7" name="Oval 2309"/>
            <p:cNvSpPr>
              <a:spLocks noChangeArrowheads="1"/>
            </p:cNvSpPr>
            <p:nvPr/>
          </p:nvSpPr>
          <p:spPr bwMode="auto">
            <a:xfrm>
              <a:off x="2248074"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8" name="Oval 2310"/>
            <p:cNvSpPr>
              <a:spLocks noChangeArrowheads="1"/>
            </p:cNvSpPr>
            <p:nvPr/>
          </p:nvSpPr>
          <p:spPr bwMode="auto">
            <a:xfrm>
              <a:off x="2439218"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49" name="Oval 2311"/>
            <p:cNvSpPr>
              <a:spLocks noChangeArrowheads="1"/>
            </p:cNvSpPr>
            <p:nvPr/>
          </p:nvSpPr>
          <p:spPr bwMode="auto">
            <a:xfrm>
              <a:off x="2631636"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0" name="Oval 2312"/>
            <p:cNvSpPr>
              <a:spLocks noChangeArrowheads="1"/>
            </p:cNvSpPr>
            <p:nvPr/>
          </p:nvSpPr>
          <p:spPr bwMode="auto">
            <a:xfrm>
              <a:off x="2822780"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1" name="Oval 2313"/>
            <p:cNvSpPr>
              <a:spLocks noChangeArrowheads="1"/>
            </p:cNvSpPr>
            <p:nvPr/>
          </p:nvSpPr>
          <p:spPr bwMode="auto">
            <a:xfrm>
              <a:off x="2918352"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2" name="Oval 2314"/>
            <p:cNvSpPr>
              <a:spLocks noChangeArrowheads="1"/>
            </p:cNvSpPr>
            <p:nvPr/>
          </p:nvSpPr>
          <p:spPr bwMode="auto">
            <a:xfrm>
              <a:off x="3015198"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3" name="Oval 2315"/>
            <p:cNvSpPr>
              <a:spLocks noChangeArrowheads="1"/>
            </p:cNvSpPr>
            <p:nvPr/>
          </p:nvSpPr>
          <p:spPr bwMode="auto">
            <a:xfrm>
              <a:off x="3206342"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4" name="Oval 2316"/>
            <p:cNvSpPr>
              <a:spLocks noChangeArrowheads="1"/>
            </p:cNvSpPr>
            <p:nvPr/>
          </p:nvSpPr>
          <p:spPr bwMode="auto">
            <a:xfrm>
              <a:off x="3781049"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5" name="Oval 2317"/>
            <p:cNvSpPr>
              <a:spLocks noChangeArrowheads="1"/>
            </p:cNvSpPr>
            <p:nvPr/>
          </p:nvSpPr>
          <p:spPr bwMode="auto">
            <a:xfrm>
              <a:off x="3876621"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6" name="Oval 2318"/>
            <p:cNvSpPr>
              <a:spLocks noChangeArrowheads="1"/>
            </p:cNvSpPr>
            <p:nvPr/>
          </p:nvSpPr>
          <p:spPr bwMode="auto">
            <a:xfrm>
              <a:off x="397219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7" name="Oval 2319"/>
            <p:cNvSpPr>
              <a:spLocks noChangeArrowheads="1"/>
            </p:cNvSpPr>
            <p:nvPr/>
          </p:nvSpPr>
          <p:spPr bwMode="auto">
            <a:xfrm>
              <a:off x="4067765" y="157339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8" name="Oval 2320"/>
            <p:cNvSpPr>
              <a:spLocks noChangeArrowheads="1"/>
            </p:cNvSpPr>
            <p:nvPr/>
          </p:nvSpPr>
          <p:spPr bwMode="auto">
            <a:xfrm>
              <a:off x="4164611"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59" name="Oval 2321"/>
            <p:cNvSpPr>
              <a:spLocks noChangeArrowheads="1"/>
            </p:cNvSpPr>
            <p:nvPr/>
          </p:nvSpPr>
          <p:spPr bwMode="auto">
            <a:xfrm>
              <a:off x="4260183"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0" name="Oval 2322"/>
            <p:cNvSpPr>
              <a:spLocks noChangeArrowheads="1"/>
            </p:cNvSpPr>
            <p:nvPr/>
          </p:nvSpPr>
          <p:spPr bwMode="auto">
            <a:xfrm>
              <a:off x="4355755"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1" name="Oval 2323"/>
            <p:cNvSpPr>
              <a:spLocks noChangeArrowheads="1"/>
            </p:cNvSpPr>
            <p:nvPr/>
          </p:nvSpPr>
          <p:spPr bwMode="auto">
            <a:xfrm>
              <a:off x="4451327" y="157339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2" name="Oval 2324"/>
            <p:cNvSpPr>
              <a:spLocks noChangeArrowheads="1"/>
            </p:cNvSpPr>
            <p:nvPr/>
          </p:nvSpPr>
          <p:spPr bwMode="auto">
            <a:xfrm>
              <a:off x="224807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3" name="Oval 2325"/>
            <p:cNvSpPr>
              <a:spLocks noChangeArrowheads="1"/>
            </p:cNvSpPr>
            <p:nvPr/>
          </p:nvSpPr>
          <p:spPr bwMode="auto">
            <a:xfrm>
              <a:off x="2343646"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4" name="Oval 2326"/>
            <p:cNvSpPr>
              <a:spLocks noChangeArrowheads="1"/>
            </p:cNvSpPr>
            <p:nvPr/>
          </p:nvSpPr>
          <p:spPr bwMode="auto">
            <a:xfrm>
              <a:off x="2439218"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5" name="Oval 2327"/>
            <p:cNvSpPr>
              <a:spLocks noChangeArrowheads="1"/>
            </p:cNvSpPr>
            <p:nvPr/>
          </p:nvSpPr>
          <p:spPr bwMode="auto">
            <a:xfrm>
              <a:off x="272720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6" name="Oval 2328"/>
            <p:cNvSpPr>
              <a:spLocks noChangeArrowheads="1"/>
            </p:cNvSpPr>
            <p:nvPr/>
          </p:nvSpPr>
          <p:spPr bwMode="auto">
            <a:xfrm>
              <a:off x="2940015" y="1689354"/>
              <a:ext cx="30583" cy="3058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7" name="Oval 2329"/>
            <p:cNvSpPr>
              <a:spLocks noChangeArrowheads="1"/>
            </p:cNvSpPr>
            <p:nvPr/>
          </p:nvSpPr>
          <p:spPr bwMode="auto">
            <a:xfrm>
              <a:off x="3015198"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8" name="Oval 2330"/>
            <p:cNvSpPr>
              <a:spLocks noChangeArrowheads="1"/>
            </p:cNvSpPr>
            <p:nvPr/>
          </p:nvSpPr>
          <p:spPr bwMode="auto">
            <a:xfrm>
              <a:off x="3110770"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69" name="Oval 2331"/>
            <p:cNvSpPr>
              <a:spLocks noChangeArrowheads="1"/>
            </p:cNvSpPr>
            <p:nvPr/>
          </p:nvSpPr>
          <p:spPr bwMode="auto">
            <a:xfrm>
              <a:off x="3206342"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0" name="Oval 2332"/>
            <p:cNvSpPr>
              <a:spLocks noChangeArrowheads="1"/>
            </p:cNvSpPr>
            <p:nvPr/>
          </p:nvSpPr>
          <p:spPr bwMode="auto">
            <a:xfrm>
              <a:off x="3301914"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1" name="Oval 2333"/>
            <p:cNvSpPr>
              <a:spLocks noChangeArrowheads="1"/>
            </p:cNvSpPr>
            <p:nvPr/>
          </p:nvSpPr>
          <p:spPr bwMode="auto">
            <a:xfrm>
              <a:off x="3876621"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2" name="Oval 2334"/>
            <p:cNvSpPr>
              <a:spLocks noChangeArrowheads="1"/>
            </p:cNvSpPr>
            <p:nvPr/>
          </p:nvSpPr>
          <p:spPr bwMode="auto">
            <a:xfrm>
              <a:off x="3972193"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3" name="Oval 2335"/>
            <p:cNvSpPr>
              <a:spLocks noChangeArrowheads="1"/>
            </p:cNvSpPr>
            <p:nvPr/>
          </p:nvSpPr>
          <p:spPr bwMode="auto">
            <a:xfrm>
              <a:off x="4067765"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4" name="Oval 2336"/>
            <p:cNvSpPr>
              <a:spLocks noChangeArrowheads="1"/>
            </p:cNvSpPr>
            <p:nvPr/>
          </p:nvSpPr>
          <p:spPr bwMode="auto">
            <a:xfrm>
              <a:off x="4164611"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5" name="Oval 2337"/>
            <p:cNvSpPr>
              <a:spLocks noChangeArrowheads="1"/>
            </p:cNvSpPr>
            <p:nvPr/>
          </p:nvSpPr>
          <p:spPr bwMode="auto">
            <a:xfrm>
              <a:off x="4260183"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6" name="Oval 2338"/>
            <p:cNvSpPr>
              <a:spLocks noChangeArrowheads="1"/>
            </p:cNvSpPr>
            <p:nvPr/>
          </p:nvSpPr>
          <p:spPr bwMode="auto">
            <a:xfrm>
              <a:off x="4355755"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7" name="Oval 2339"/>
            <p:cNvSpPr>
              <a:spLocks noChangeArrowheads="1"/>
            </p:cNvSpPr>
            <p:nvPr/>
          </p:nvSpPr>
          <p:spPr bwMode="auto">
            <a:xfrm>
              <a:off x="4451327" y="166896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8" name="Oval 2340"/>
            <p:cNvSpPr>
              <a:spLocks noChangeArrowheads="1"/>
            </p:cNvSpPr>
            <p:nvPr/>
          </p:nvSpPr>
          <p:spPr bwMode="auto">
            <a:xfrm>
              <a:off x="4546899" y="166896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79" name="Oval 2341"/>
            <p:cNvSpPr>
              <a:spLocks noChangeArrowheads="1"/>
            </p:cNvSpPr>
            <p:nvPr/>
          </p:nvSpPr>
          <p:spPr bwMode="auto">
            <a:xfrm>
              <a:off x="1008187" y="1769634"/>
              <a:ext cx="62440" cy="6244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0" name="Oval 2342"/>
            <p:cNvSpPr>
              <a:spLocks noChangeArrowheads="1"/>
            </p:cNvSpPr>
            <p:nvPr/>
          </p:nvSpPr>
          <p:spPr bwMode="auto">
            <a:xfrm>
              <a:off x="109866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1" name="Oval 2343"/>
            <p:cNvSpPr>
              <a:spLocks noChangeArrowheads="1"/>
            </p:cNvSpPr>
            <p:nvPr/>
          </p:nvSpPr>
          <p:spPr bwMode="auto">
            <a:xfrm>
              <a:off x="119423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2" name="Oval 2344"/>
            <p:cNvSpPr>
              <a:spLocks noChangeArrowheads="1"/>
            </p:cNvSpPr>
            <p:nvPr/>
          </p:nvSpPr>
          <p:spPr bwMode="auto">
            <a:xfrm>
              <a:off x="1289806"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3" name="Oval 2345"/>
            <p:cNvSpPr>
              <a:spLocks noChangeArrowheads="1"/>
            </p:cNvSpPr>
            <p:nvPr/>
          </p:nvSpPr>
          <p:spPr bwMode="auto">
            <a:xfrm>
              <a:off x="138665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4" name="Oval 2346"/>
            <p:cNvSpPr>
              <a:spLocks noChangeArrowheads="1"/>
            </p:cNvSpPr>
            <p:nvPr/>
          </p:nvSpPr>
          <p:spPr bwMode="auto">
            <a:xfrm>
              <a:off x="148222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5" name="Oval 2347"/>
            <p:cNvSpPr>
              <a:spLocks noChangeArrowheads="1"/>
            </p:cNvSpPr>
            <p:nvPr/>
          </p:nvSpPr>
          <p:spPr bwMode="auto">
            <a:xfrm>
              <a:off x="157779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6" name="Oval 2348"/>
            <p:cNvSpPr>
              <a:spLocks noChangeArrowheads="1"/>
            </p:cNvSpPr>
            <p:nvPr/>
          </p:nvSpPr>
          <p:spPr bwMode="auto">
            <a:xfrm>
              <a:off x="167336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7" name="Oval 2349"/>
            <p:cNvSpPr>
              <a:spLocks noChangeArrowheads="1"/>
            </p:cNvSpPr>
            <p:nvPr/>
          </p:nvSpPr>
          <p:spPr bwMode="auto">
            <a:xfrm>
              <a:off x="176894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8" name="Oval 2350"/>
            <p:cNvSpPr>
              <a:spLocks noChangeArrowheads="1"/>
            </p:cNvSpPr>
            <p:nvPr/>
          </p:nvSpPr>
          <p:spPr bwMode="auto">
            <a:xfrm>
              <a:off x="1864512"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89" name="Oval 2351"/>
            <p:cNvSpPr>
              <a:spLocks noChangeArrowheads="1"/>
            </p:cNvSpPr>
            <p:nvPr/>
          </p:nvSpPr>
          <p:spPr bwMode="auto">
            <a:xfrm>
              <a:off x="196135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0" name="Oval 2352"/>
            <p:cNvSpPr>
              <a:spLocks noChangeArrowheads="1"/>
            </p:cNvSpPr>
            <p:nvPr/>
          </p:nvSpPr>
          <p:spPr bwMode="auto">
            <a:xfrm>
              <a:off x="205693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1" name="Oval 2353"/>
            <p:cNvSpPr>
              <a:spLocks noChangeArrowheads="1"/>
            </p:cNvSpPr>
            <p:nvPr/>
          </p:nvSpPr>
          <p:spPr bwMode="auto">
            <a:xfrm>
              <a:off x="215250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2" name="Oval 2354"/>
            <p:cNvSpPr>
              <a:spLocks noChangeArrowheads="1"/>
            </p:cNvSpPr>
            <p:nvPr/>
          </p:nvSpPr>
          <p:spPr bwMode="auto">
            <a:xfrm>
              <a:off x="224807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3" name="Oval 2355"/>
            <p:cNvSpPr>
              <a:spLocks noChangeArrowheads="1"/>
            </p:cNvSpPr>
            <p:nvPr/>
          </p:nvSpPr>
          <p:spPr bwMode="auto">
            <a:xfrm>
              <a:off x="234364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4" name="Oval 2356"/>
            <p:cNvSpPr>
              <a:spLocks noChangeArrowheads="1"/>
            </p:cNvSpPr>
            <p:nvPr/>
          </p:nvSpPr>
          <p:spPr bwMode="auto">
            <a:xfrm>
              <a:off x="253606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5" name="Oval 2357"/>
            <p:cNvSpPr>
              <a:spLocks noChangeArrowheads="1"/>
            </p:cNvSpPr>
            <p:nvPr/>
          </p:nvSpPr>
          <p:spPr bwMode="auto">
            <a:xfrm>
              <a:off x="272720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6" name="Oval 2358"/>
            <p:cNvSpPr>
              <a:spLocks noChangeArrowheads="1"/>
            </p:cNvSpPr>
            <p:nvPr/>
          </p:nvSpPr>
          <p:spPr bwMode="auto">
            <a:xfrm>
              <a:off x="2822780"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7" name="Oval 2359"/>
            <p:cNvSpPr>
              <a:spLocks noChangeArrowheads="1"/>
            </p:cNvSpPr>
            <p:nvPr/>
          </p:nvSpPr>
          <p:spPr bwMode="auto">
            <a:xfrm>
              <a:off x="2918352"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8" name="Oval 2360"/>
            <p:cNvSpPr>
              <a:spLocks noChangeArrowheads="1"/>
            </p:cNvSpPr>
            <p:nvPr/>
          </p:nvSpPr>
          <p:spPr bwMode="auto">
            <a:xfrm>
              <a:off x="3015198"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99" name="Oval 2361"/>
            <p:cNvSpPr>
              <a:spLocks noChangeArrowheads="1"/>
            </p:cNvSpPr>
            <p:nvPr/>
          </p:nvSpPr>
          <p:spPr bwMode="auto">
            <a:xfrm>
              <a:off x="3301914"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0" name="Oval 2362"/>
            <p:cNvSpPr>
              <a:spLocks noChangeArrowheads="1"/>
            </p:cNvSpPr>
            <p:nvPr/>
          </p:nvSpPr>
          <p:spPr bwMode="auto">
            <a:xfrm>
              <a:off x="3397486"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1" name="Oval 2363"/>
            <p:cNvSpPr>
              <a:spLocks noChangeArrowheads="1"/>
            </p:cNvSpPr>
            <p:nvPr/>
          </p:nvSpPr>
          <p:spPr bwMode="auto">
            <a:xfrm>
              <a:off x="387662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2" name="Oval 2364"/>
            <p:cNvSpPr>
              <a:spLocks noChangeArrowheads="1"/>
            </p:cNvSpPr>
            <p:nvPr/>
          </p:nvSpPr>
          <p:spPr bwMode="auto">
            <a:xfrm>
              <a:off x="3972193"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3" name="Oval 2365"/>
            <p:cNvSpPr>
              <a:spLocks noChangeArrowheads="1"/>
            </p:cNvSpPr>
            <p:nvPr/>
          </p:nvSpPr>
          <p:spPr bwMode="auto">
            <a:xfrm>
              <a:off x="4067765" y="17645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4" name="Oval 2366"/>
            <p:cNvSpPr>
              <a:spLocks noChangeArrowheads="1"/>
            </p:cNvSpPr>
            <p:nvPr/>
          </p:nvSpPr>
          <p:spPr bwMode="auto">
            <a:xfrm>
              <a:off x="4164611"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5" name="Oval 2368"/>
            <p:cNvSpPr>
              <a:spLocks noChangeArrowheads="1"/>
            </p:cNvSpPr>
            <p:nvPr/>
          </p:nvSpPr>
          <p:spPr bwMode="auto">
            <a:xfrm>
              <a:off x="4260183"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6" name="Oval 2369"/>
            <p:cNvSpPr>
              <a:spLocks noChangeArrowheads="1"/>
            </p:cNvSpPr>
            <p:nvPr/>
          </p:nvSpPr>
          <p:spPr bwMode="auto">
            <a:xfrm>
              <a:off x="4355755"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7" name="Oval 2370"/>
            <p:cNvSpPr>
              <a:spLocks noChangeArrowheads="1"/>
            </p:cNvSpPr>
            <p:nvPr/>
          </p:nvSpPr>
          <p:spPr bwMode="auto">
            <a:xfrm>
              <a:off x="4451327" y="17645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8" name="Oval 2371"/>
            <p:cNvSpPr>
              <a:spLocks noChangeArrowheads="1"/>
            </p:cNvSpPr>
            <p:nvPr/>
          </p:nvSpPr>
          <p:spPr bwMode="auto">
            <a:xfrm>
              <a:off x="119423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09" name="Oval 2372"/>
            <p:cNvSpPr>
              <a:spLocks noChangeArrowheads="1"/>
            </p:cNvSpPr>
            <p:nvPr/>
          </p:nvSpPr>
          <p:spPr bwMode="auto">
            <a:xfrm>
              <a:off x="1289806"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0" name="Oval 2373"/>
            <p:cNvSpPr>
              <a:spLocks noChangeArrowheads="1"/>
            </p:cNvSpPr>
            <p:nvPr/>
          </p:nvSpPr>
          <p:spPr bwMode="auto">
            <a:xfrm>
              <a:off x="138665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1" name="Oval 2374"/>
            <p:cNvSpPr>
              <a:spLocks noChangeArrowheads="1"/>
            </p:cNvSpPr>
            <p:nvPr/>
          </p:nvSpPr>
          <p:spPr bwMode="auto">
            <a:xfrm>
              <a:off x="148222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2" name="Oval 2375"/>
            <p:cNvSpPr>
              <a:spLocks noChangeArrowheads="1"/>
            </p:cNvSpPr>
            <p:nvPr/>
          </p:nvSpPr>
          <p:spPr bwMode="auto">
            <a:xfrm>
              <a:off x="157779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3" name="Oval 2376"/>
            <p:cNvSpPr>
              <a:spLocks noChangeArrowheads="1"/>
            </p:cNvSpPr>
            <p:nvPr/>
          </p:nvSpPr>
          <p:spPr bwMode="auto">
            <a:xfrm>
              <a:off x="167336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4" name="Oval 2377"/>
            <p:cNvSpPr>
              <a:spLocks noChangeArrowheads="1"/>
            </p:cNvSpPr>
            <p:nvPr/>
          </p:nvSpPr>
          <p:spPr bwMode="auto">
            <a:xfrm>
              <a:off x="176894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5" name="Oval 2378"/>
            <p:cNvSpPr>
              <a:spLocks noChangeArrowheads="1"/>
            </p:cNvSpPr>
            <p:nvPr/>
          </p:nvSpPr>
          <p:spPr bwMode="auto">
            <a:xfrm>
              <a:off x="186451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6" name="Oval 2379"/>
            <p:cNvSpPr>
              <a:spLocks noChangeArrowheads="1"/>
            </p:cNvSpPr>
            <p:nvPr/>
          </p:nvSpPr>
          <p:spPr bwMode="auto">
            <a:xfrm>
              <a:off x="196135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7" name="Oval 2380"/>
            <p:cNvSpPr>
              <a:spLocks noChangeArrowheads="1"/>
            </p:cNvSpPr>
            <p:nvPr/>
          </p:nvSpPr>
          <p:spPr bwMode="auto">
            <a:xfrm>
              <a:off x="205693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8" name="Oval 2381"/>
            <p:cNvSpPr>
              <a:spLocks noChangeArrowheads="1"/>
            </p:cNvSpPr>
            <p:nvPr/>
          </p:nvSpPr>
          <p:spPr bwMode="auto">
            <a:xfrm>
              <a:off x="2152502"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19" name="Oval 2382"/>
            <p:cNvSpPr>
              <a:spLocks noChangeArrowheads="1"/>
            </p:cNvSpPr>
            <p:nvPr/>
          </p:nvSpPr>
          <p:spPr bwMode="auto">
            <a:xfrm>
              <a:off x="224807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0" name="Oval 2383"/>
            <p:cNvSpPr>
              <a:spLocks noChangeArrowheads="1"/>
            </p:cNvSpPr>
            <p:nvPr/>
          </p:nvSpPr>
          <p:spPr bwMode="auto">
            <a:xfrm>
              <a:off x="234364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1" name="Oval 2384"/>
            <p:cNvSpPr>
              <a:spLocks noChangeArrowheads="1"/>
            </p:cNvSpPr>
            <p:nvPr/>
          </p:nvSpPr>
          <p:spPr bwMode="auto">
            <a:xfrm>
              <a:off x="2441767" y="1861383"/>
              <a:ext cx="70086" cy="7072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2" name="Oval 2385"/>
            <p:cNvSpPr>
              <a:spLocks noChangeArrowheads="1"/>
            </p:cNvSpPr>
            <p:nvPr/>
          </p:nvSpPr>
          <p:spPr bwMode="auto">
            <a:xfrm>
              <a:off x="253606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3" name="Oval 2386"/>
            <p:cNvSpPr>
              <a:spLocks noChangeArrowheads="1"/>
            </p:cNvSpPr>
            <p:nvPr/>
          </p:nvSpPr>
          <p:spPr bwMode="auto">
            <a:xfrm>
              <a:off x="263163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4" name="Oval 2387"/>
            <p:cNvSpPr>
              <a:spLocks noChangeArrowheads="1"/>
            </p:cNvSpPr>
            <p:nvPr/>
          </p:nvSpPr>
          <p:spPr bwMode="auto">
            <a:xfrm>
              <a:off x="272720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5" name="Oval 2388"/>
            <p:cNvSpPr>
              <a:spLocks noChangeArrowheads="1"/>
            </p:cNvSpPr>
            <p:nvPr/>
          </p:nvSpPr>
          <p:spPr bwMode="auto">
            <a:xfrm>
              <a:off x="2822780"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6" name="Oval 2389"/>
            <p:cNvSpPr>
              <a:spLocks noChangeArrowheads="1"/>
            </p:cNvSpPr>
            <p:nvPr/>
          </p:nvSpPr>
          <p:spPr bwMode="auto">
            <a:xfrm>
              <a:off x="2918352"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7" name="Oval 2390"/>
            <p:cNvSpPr>
              <a:spLocks noChangeArrowheads="1"/>
            </p:cNvSpPr>
            <p:nvPr/>
          </p:nvSpPr>
          <p:spPr bwMode="auto">
            <a:xfrm>
              <a:off x="3015198"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8" name="Oval 2391"/>
            <p:cNvSpPr>
              <a:spLocks noChangeArrowheads="1"/>
            </p:cNvSpPr>
            <p:nvPr/>
          </p:nvSpPr>
          <p:spPr bwMode="auto">
            <a:xfrm>
              <a:off x="3301914"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29" name="Oval 2392"/>
            <p:cNvSpPr>
              <a:spLocks noChangeArrowheads="1"/>
            </p:cNvSpPr>
            <p:nvPr/>
          </p:nvSpPr>
          <p:spPr bwMode="auto">
            <a:xfrm>
              <a:off x="3397486"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0" name="Oval 2393"/>
            <p:cNvSpPr>
              <a:spLocks noChangeArrowheads="1"/>
            </p:cNvSpPr>
            <p:nvPr/>
          </p:nvSpPr>
          <p:spPr bwMode="auto">
            <a:xfrm>
              <a:off x="3493058"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1" name="Oval 2394"/>
            <p:cNvSpPr>
              <a:spLocks noChangeArrowheads="1"/>
            </p:cNvSpPr>
            <p:nvPr/>
          </p:nvSpPr>
          <p:spPr bwMode="auto">
            <a:xfrm>
              <a:off x="3788694" y="1869029"/>
              <a:ext cx="57343" cy="5670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2" name="Oval 2395"/>
            <p:cNvSpPr>
              <a:spLocks noChangeArrowheads="1"/>
            </p:cNvSpPr>
            <p:nvPr/>
          </p:nvSpPr>
          <p:spPr bwMode="auto">
            <a:xfrm>
              <a:off x="387662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3" name="Oval 2396"/>
            <p:cNvSpPr>
              <a:spLocks noChangeArrowheads="1"/>
            </p:cNvSpPr>
            <p:nvPr/>
          </p:nvSpPr>
          <p:spPr bwMode="auto">
            <a:xfrm>
              <a:off x="3972193"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4" name="Oval 2397"/>
            <p:cNvSpPr>
              <a:spLocks noChangeArrowheads="1"/>
            </p:cNvSpPr>
            <p:nvPr/>
          </p:nvSpPr>
          <p:spPr bwMode="auto">
            <a:xfrm>
              <a:off x="4067765" y="1860109"/>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5" name="Oval 2398"/>
            <p:cNvSpPr>
              <a:spLocks noChangeArrowheads="1"/>
            </p:cNvSpPr>
            <p:nvPr/>
          </p:nvSpPr>
          <p:spPr bwMode="auto">
            <a:xfrm>
              <a:off x="4164611" y="1860109"/>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6" name="Oval 2399"/>
            <p:cNvSpPr>
              <a:spLocks noChangeArrowheads="1"/>
            </p:cNvSpPr>
            <p:nvPr/>
          </p:nvSpPr>
          <p:spPr bwMode="auto">
            <a:xfrm>
              <a:off x="119423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7" name="Oval 2400"/>
            <p:cNvSpPr>
              <a:spLocks noChangeArrowheads="1"/>
            </p:cNvSpPr>
            <p:nvPr/>
          </p:nvSpPr>
          <p:spPr bwMode="auto">
            <a:xfrm>
              <a:off x="1289806"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8" name="Oval 2401"/>
            <p:cNvSpPr>
              <a:spLocks noChangeArrowheads="1"/>
            </p:cNvSpPr>
            <p:nvPr/>
          </p:nvSpPr>
          <p:spPr bwMode="auto">
            <a:xfrm>
              <a:off x="138665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39" name="Oval 2402"/>
            <p:cNvSpPr>
              <a:spLocks noChangeArrowheads="1"/>
            </p:cNvSpPr>
            <p:nvPr/>
          </p:nvSpPr>
          <p:spPr bwMode="auto">
            <a:xfrm>
              <a:off x="148222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0" name="Oval 2403"/>
            <p:cNvSpPr>
              <a:spLocks noChangeArrowheads="1"/>
            </p:cNvSpPr>
            <p:nvPr/>
          </p:nvSpPr>
          <p:spPr bwMode="auto">
            <a:xfrm>
              <a:off x="157779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1" name="Oval 2404"/>
            <p:cNvSpPr>
              <a:spLocks noChangeArrowheads="1"/>
            </p:cNvSpPr>
            <p:nvPr/>
          </p:nvSpPr>
          <p:spPr bwMode="auto">
            <a:xfrm>
              <a:off x="167336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2" name="Oval 2405"/>
            <p:cNvSpPr>
              <a:spLocks noChangeArrowheads="1"/>
            </p:cNvSpPr>
            <p:nvPr/>
          </p:nvSpPr>
          <p:spPr bwMode="auto">
            <a:xfrm>
              <a:off x="176894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3" name="Oval 2406"/>
            <p:cNvSpPr>
              <a:spLocks noChangeArrowheads="1"/>
            </p:cNvSpPr>
            <p:nvPr/>
          </p:nvSpPr>
          <p:spPr bwMode="auto">
            <a:xfrm>
              <a:off x="186451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4" name="Oval 2407"/>
            <p:cNvSpPr>
              <a:spLocks noChangeArrowheads="1"/>
            </p:cNvSpPr>
            <p:nvPr/>
          </p:nvSpPr>
          <p:spPr bwMode="auto">
            <a:xfrm>
              <a:off x="196135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5" name="Oval 2408"/>
            <p:cNvSpPr>
              <a:spLocks noChangeArrowheads="1"/>
            </p:cNvSpPr>
            <p:nvPr/>
          </p:nvSpPr>
          <p:spPr bwMode="auto">
            <a:xfrm>
              <a:off x="205693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6" name="Oval 2409"/>
            <p:cNvSpPr>
              <a:spLocks noChangeArrowheads="1"/>
            </p:cNvSpPr>
            <p:nvPr/>
          </p:nvSpPr>
          <p:spPr bwMode="auto">
            <a:xfrm>
              <a:off x="2152502"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7" name="Oval 2410"/>
            <p:cNvSpPr>
              <a:spLocks noChangeArrowheads="1"/>
            </p:cNvSpPr>
            <p:nvPr/>
          </p:nvSpPr>
          <p:spPr bwMode="auto">
            <a:xfrm>
              <a:off x="224807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8" name="Oval 2411"/>
            <p:cNvSpPr>
              <a:spLocks noChangeArrowheads="1"/>
            </p:cNvSpPr>
            <p:nvPr/>
          </p:nvSpPr>
          <p:spPr bwMode="auto">
            <a:xfrm>
              <a:off x="234364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49" name="Oval 2412"/>
            <p:cNvSpPr>
              <a:spLocks noChangeArrowheads="1"/>
            </p:cNvSpPr>
            <p:nvPr/>
          </p:nvSpPr>
          <p:spPr bwMode="auto">
            <a:xfrm>
              <a:off x="2439218"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0" name="Oval 2413"/>
            <p:cNvSpPr>
              <a:spLocks noChangeArrowheads="1"/>
            </p:cNvSpPr>
            <p:nvPr/>
          </p:nvSpPr>
          <p:spPr bwMode="auto">
            <a:xfrm>
              <a:off x="253606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1" name="Oval 2414"/>
            <p:cNvSpPr>
              <a:spLocks noChangeArrowheads="1"/>
            </p:cNvSpPr>
            <p:nvPr/>
          </p:nvSpPr>
          <p:spPr bwMode="auto">
            <a:xfrm>
              <a:off x="263163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2" name="Oval 2415"/>
            <p:cNvSpPr>
              <a:spLocks noChangeArrowheads="1"/>
            </p:cNvSpPr>
            <p:nvPr/>
          </p:nvSpPr>
          <p:spPr bwMode="auto">
            <a:xfrm>
              <a:off x="272720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3" name="Oval 2416"/>
            <p:cNvSpPr>
              <a:spLocks noChangeArrowheads="1"/>
            </p:cNvSpPr>
            <p:nvPr/>
          </p:nvSpPr>
          <p:spPr bwMode="auto">
            <a:xfrm>
              <a:off x="2822780"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4" name="Oval 2417"/>
            <p:cNvSpPr>
              <a:spLocks noChangeArrowheads="1"/>
            </p:cNvSpPr>
            <p:nvPr/>
          </p:nvSpPr>
          <p:spPr bwMode="auto">
            <a:xfrm>
              <a:off x="2918352"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5" name="Oval 2418"/>
            <p:cNvSpPr>
              <a:spLocks noChangeArrowheads="1"/>
            </p:cNvSpPr>
            <p:nvPr/>
          </p:nvSpPr>
          <p:spPr bwMode="auto">
            <a:xfrm>
              <a:off x="3015198"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6" name="Oval 2419"/>
            <p:cNvSpPr>
              <a:spLocks noChangeArrowheads="1"/>
            </p:cNvSpPr>
            <p:nvPr/>
          </p:nvSpPr>
          <p:spPr bwMode="auto">
            <a:xfrm>
              <a:off x="3301914"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7" name="Oval 2420"/>
            <p:cNvSpPr>
              <a:spLocks noChangeArrowheads="1"/>
            </p:cNvSpPr>
            <p:nvPr/>
          </p:nvSpPr>
          <p:spPr bwMode="auto">
            <a:xfrm>
              <a:off x="3397486"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8" name="Oval 2421"/>
            <p:cNvSpPr>
              <a:spLocks noChangeArrowheads="1"/>
            </p:cNvSpPr>
            <p:nvPr/>
          </p:nvSpPr>
          <p:spPr bwMode="auto">
            <a:xfrm>
              <a:off x="3876621"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59" name="Oval 2422"/>
            <p:cNvSpPr>
              <a:spLocks noChangeArrowheads="1"/>
            </p:cNvSpPr>
            <p:nvPr/>
          </p:nvSpPr>
          <p:spPr bwMode="auto">
            <a:xfrm>
              <a:off x="3972193"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0" name="Oval 2423"/>
            <p:cNvSpPr>
              <a:spLocks noChangeArrowheads="1"/>
            </p:cNvSpPr>
            <p:nvPr/>
          </p:nvSpPr>
          <p:spPr bwMode="auto">
            <a:xfrm>
              <a:off x="4067765" y="195631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1" name="Oval 2424"/>
            <p:cNvSpPr>
              <a:spLocks noChangeArrowheads="1"/>
            </p:cNvSpPr>
            <p:nvPr/>
          </p:nvSpPr>
          <p:spPr bwMode="auto">
            <a:xfrm>
              <a:off x="4643745" y="195631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2" name="Oval 2425"/>
            <p:cNvSpPr>
              <a:spLocks noChangeArrowheads="1"/>
            </p:cNvSpPr>
            <p:nvPr/>
          </p:nvSpPr>
          <p:spPr bwMode="auto">
            <a:xfrm>
              <a:off x="109866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3" name="Oval 2426"/>
            <p:cNvSpPr>
              <a:spLocks noChangeArrowheads="1"/>
            </p:cNvSpPr>
            <p:nvPr/>
          </p:nvSpPr>
          <p:spPr bwMode="auto">
            <a:xfrm>
              <a:off x="119423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4" name="Oval 2427"/>
            <p:cNvSpPr>
              <a:spLocks noChangeArrowheads="1"/>
            </p:cNvSpPr>
            <p:nvPr/>
          </p:nvSpPr>
          <p:spPr bwMode="auto">
            <a:xfrm>
              <a:off x="1289806"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5" name="Oval 2428"/>
            <p:cNvSpPr>
              <a:spLocks noChangeArrowheads="1"/>
            </p:cNvSpPr>
            <p:nvPr/>
          </p:nvSpPr>
          <p:spPr bwMode="auto">
            <a:xfrm>
              <a:off x="138665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6" name="Oval 2429"/>
            <p:cNvSpPr>
              <a:spLocks noChangeArrowheads="1"/>
            </p:cNvSpPr>
            <p:nvPr/>
          </p:nvSpPr>
          <p:spPr bwMode="auto">
            <a:xfrm>
              <a:off x="148222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7" name="Oval 2430"/>
            <p:cNvSpPr>
              <a:spLocks noChangeArrowheads="1"/>
            </p:cNvSpPr>
            <p:nvPr/>
          </p:nvSpPr>
          <p:spPr bwMode="auto">
            <a:xfrm>
              <a:off x="157779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8" name="Oval 2431"/>
            <p:cNvSpPr>
              <a:spLocks noChangeArrowheads="1"/>
            </p:cNvSpPr>
            <p:nvPr/>
          </p:nvSpPr>
          <p:spPr bwMode="auto">
            <a:xfrm>
              <a:off x="167336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69" name="Oval 2432"/>
            <p:cNvSpPr>
              <a:spLocks noChangeArrowheads="1"/>
            </p:cNvSpPr>
            <p:nvPr/>
          </p:nvSpPr>
          <p:spPr bwMode="auto">
            <a:xfrm>
              <a:off x="176894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0" name="Oval 2433"/>
            <p:cNvSpPr>
              <a:spLocks noChangeArrowheads="1"/>
            </p:cNvSpPr>
            <p:nvPr/>
          </p:nvSpPr>
          <p:spPr bwMode="auto">
            <a:xfrm>
              <a:off x="1864512"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1" name="Oval 2434"/>
            <p:cNvSpPr>
              <a:spLocks noChangeArrowheads="1"/>
            </p:cNvSpPr>
            <p:nvPr/>
          </p:nvSpPr>
          <p:spPr bwMode="auto">
            <a:xfrm>
              <a:off x="196135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2" name="Oval 2435"/>
            <p:cNvSpPr>
              <a:spLocks noChangeArrowheads="1"/>
            </p:cNvSpPr>
            <p:nvPr/>
          </p:nvSpPr>
          <p:spPr bwMode="auto">
            <a:xfrm>
              <a:off x="2056930"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3" name="Oval 2436"/>
            <p:cNvSpPr>
              <a:spLocks noChangeArrowheads="1"/>
            </p:cNvSpPr>
            <p:nvPr/>
          </p:nvSpPr>
          <p:spPr bwMode="auto">
            <a:xfrm>
              <a:off x="215250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4" name="Oval 2437"/>
            <p:cNvSpPr>
              <a:spLocks noChangeArrowheads="1"/>
            </p:cNvSpPr>
            <p:nvPr/>
          </p:nvSpPr>
          <p:spPr bwMode="auto">
            <a:xfrm>
              <a:off x="2253171" y="2056988"/>
              <a:ext cx="62440" cy="6371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5" name="Oval 2438"/>
            <p:cNvSpPr>
              <a:spLocks noChangeArrowheads="1"/>
            </p:cNvSpPr>
            <p:nvPr/>
          </p:nvSpPr>
          <p:spPr bwMode="auto">
            <a:xfrm>
              <a:off x="234364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6" name="Oval 2439"/>
            <p:cNvSpPr>
              <a:spLocks noChangeArrowheads="1"/>
            </p:cNvSpPr>
            <p:nvPr/>
          </p:nvSpPr>
          <p:spPr bwMode="auto">
            <a:xfrm>
              <a:off x="2439218"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7" name="Oval 2440"/>
            <p:cNvSpPr>
              <a:spLocks noChangeArrowheads="1"/>
            </p:cNvSpPr>
            <p:nvPr/>
          </p:nvSpPr>
          <p:spPr bwMode="auto">
            <a:xfrm>
              <a:off x="253606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8" name="Oval 2441"/>
            <p:cNvSpPr>
              <a:spLocks noChangeArrowheads="1"/>
            </p:cNvSpPr>
            <p:nvPr/>
          </p:nvSpPr>
          <p:spPr bwMode="auto">
            <a:xfrm>
              <a:off x="2631636"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79" name="Oval 2442"/>
            <p:cNvSpPr>
              <a:spLocks noChangeArrowheads="1"/>
            </p:cNvSpPr>
            <p:nvPr/>
          </p:nvSpPr>
          <p:spPr bwMode="auto">
            <a:xfrm>
              <a:off x="2727208"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0" name="Oval 2443"/>
            <p:cNvSpPr>
              <a:spLocks noChangeArrowheads="1"/>
            </p:cNvSpPr>
            <p:nvPr/>
          </p:nvSpPr>
          <p:spPr bwMode="auto">
            <a:xfrm>
              <a:off x="3206342"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1" name="Oval 2444"/>
            <p:cNvSpPr>
              <a:spLocks noChangeArrowheads="1"/>
            </p:cNvSpPr>
            <p:nvPr/>
          </p:nvSpPr>
          <p:spPr bwMode="auto">
            <a:xfrm>
              <a:off x="3301914" y="2051890"/>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2" name="Oval 2445"/>
            <p:cNvSpPr>
              <a:spLocks noChangeArrowheads="1"/>
            </p:cNvSpPr>
            <p:nvPr/>
          </p:nvSpPr>
          <p:spPr bwMode="auto">
            <a:xfrm>
              <a:off x="3972193" y="2051890"/>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3" name="Oval 2446"/>
            <p:cNvSpPr>
              <a:spLocks noChangeArrowheads="1"/>
            </p:cNvSpPr>
            <p:nvPr/>
          </p:nvSpPr>
          <p:spPr bwMode="auto">
            <a:xfrm>
              <a:off x="119423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4" name="Oval 2447"/>
            <p:cNvSpPr>
              <a:spLocks noChangeArrowheads="1"/>
            </p:cNvSpPr>
            <p:nvPr/>
          </p:nvSpPr>
          <p:spPr bwMode="auto">
            <a:xfrm>
              <a:off x="1289806"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5" name="Oval 2448"/>
            <p:cNvSpPr>
              <a:spLocks noChangeArrowheads="1"/>
            </p:cNvSpPr>
            <p:nvPr/>
          </p:nvSpPr>
          <p:spPr bwMode="auto">
            <a:xfrm>
              <a:off x="176894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6" name="Oval 2449"/>
            <p:cNvSpPr>
              <a:spLocks noChangeArrowheads="1"/>
            </p:cNvSpPr>
            <p:nvPr/>
          </p:nvSpPr>
          <p:spPr bwMode="auto">
            <a:xfrm>
              <a:off x="1864512"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7" name="Oval 2450"/>
            <p:cNvSpPr>
              <a:spLocks noChangeArrowheads="1"/>
            </p:cNvSpPr>
            <p:nvPr/>
          </p:nvSpPr>
          <p:spPr bwMode="auto">
            <a:xfrm>
              <a:off x="196135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8" name="Oval 2451"/>
            <p:cNvSpPr>
              <a:spLocks noChangeArrowheads="1"/>
            </p:cNvSpPr>
            <p:nvPr/>
          </p:nvSpPr>
          <p:spPr bwMode="auto">
            <a:xfrm>
              <a:off x="2056930"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89" name="Oval 2452"/>
            <p:cNvSpPr>
              <a:spLocks noChangeArrowheads="1"/>
            </p:cNvSpPr>
            <p:nvPr/>
          </p:nvSpPr>
          <p:spPr bwMode="auto">
            <a:xfrm>
              <a:off x="215250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0" name="Oval 2453"/>
            <p:cNvSpPr>
              <a:spLocks noChangeArrowheads="1"/>
            </p:cNvSpPr>
            <p:nvPr/>
          </p:nvSpPr>
          <p:spPr bwMode="auto">
            <a:xfrm>
              <a:off x="224807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1" name="Oval 2454"/>
            <p:cNvSpPr>
              <a:spLocks noChangeArrowheads="1"/>
            </p:cNvSpPr>
            <p:nvPr/>
          </p:nvSpPr>
          <p:spPr bwMode="auto">
            <a:xfrm>
              <a:off x="2343646"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2" name="Oval 2455"/>
            <p:cNvSpPr>
              <a:spLocks noChangeArrowheads="1"/>
            </p:cNvSpPr>
            <p:nvPr/>
          </p:nvSpPr>
          <p:spPr bwMode="auto">
            <a:xfrm>
              <a:off x="243921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3" name="Oval 2456"/>
            <p:cNvSpPr>
              <a:spLocks noChangeArrowheads="1"/>
            </p:cNvSpPr>
            <p:nvPr/>
          </p:nvSpPr>
          <p:spPr bwMode="auto">
            <a:xfrm>
              <a:off x="253606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4" name="Oval 2457"/>
            <p:cNvSpPr>
              <a:spLocks noChangeArrowheads="1"/>
            </p:cNvSpPr>
            <p:nvPr/>
          </p:nvSpPr>
          <p:spPr bwMode="auto">
            <a:xfrm>
              <a:off x="2631636"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5" name="Oval 2458"/>
            <p:cNvSpPr>
              <a:spLocks noChangeArrowheads="1"/>
            </p:cNvSpPr>
            <p:nvPr/>
          </p:nvSpPr>
          <p:spPr bwMode="auto">
            <a:xfrm>
              <a:off x="2727208"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6" name="Oval 2459"/>
            <p:cNvSpPr>
              <a:spLocks noChangeArrowheads="1"/>
            </p:cNvSpPr>
            <p:nvPr/>
          </p:nvSpPr>
          <p:spPr bwMode="auto">
            <a:xfrm>
              <a:off x="3206342"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7" name="Oval 2460"/>
            <p:cNvSpPr>
              <a:spLocks noChangeArrowheads="1"/>
            </p:cNvSpPr>
            <p:nvPr/>
          </p:nvSpPr>
          <p:spPr bwMode="auto">
            <a:xfrm>
              <a:off x="3301914" y="2148737"/>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8" name="Oval 2461"/>
            <p:cNvSpPr>
              <a:spLocks noChangeArrowheads="1"/>
            </p:cNvSpPr>
            <p:nvPr/>
          </p:nvSpPr>
          <p:spPr bwMode="auto">
            <a:xfrm>
              <a:off x="3493058" y="214873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99" name="Oval 2462"/>
            <p:cNvSpPr>
              <a:spLocks noChangeArrowheads="1"/>
            </p:cNvSpPr>
            <p:nvPr/>
          </p:nvSpPr>
          <p:spPr bwMode="auto">
            <a:xfrm>
              <a:off x="1208251" y="2257052"/>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0" name="Oval 2463"/>
            <p:cNvSpPr>
              <a:spLocks noChangeArrowheads="1"/>
            </p:cNvSpPr>
            <p:nvPr/>
          </p:nvSpPr>
          <p:spPr bwMode="auto">
            <a:xfrm>
              <a:off x="1776586" y="2250680"/>
              <a:ext cx="58617" cy="5989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1" name="Oval 2464"/>
            <p:cNvSpPr>
              <a:spLocks noChangeArrowheads="1"/>
            </p:cNvSpPr>
            <p:nvPr/>
          </p:nvSpPr>
          <p:spPr bwMode="auto">
            <a:xfrm>
              <a:off x="186451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2" name="Oval 2465"/>
            <p:cNvSpPr>
              <a:spLocks noChangeArrowheads="1"/>
            </p:cNvSpPr>
            <p:nvPr/>
          </p:nvSpPr>
          <p:spPr bwMode="auto">
            <a:xfrm>
              <a:off x="196135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3" name="Oval 2466"/>
            <p:cNvSpPr>
              <a:spLocks noChangeArrowheads="1"/>
            </p:cNvSpPr>
            <p:nvPr/>
          </p:nvSpPr>
          <p:spPr bwMode="auto">
            <a:xfrm>
              <a:off x="205693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4" name="Oval 2467"/>
            <p:cNvSpPr>
              <a:spLocks noChangeArrowheads="1"/>
            </p:cNvSpPr>
            <p:nvPr/>
          </p:nvSpPr>
          <p:spPr bwMode="auto">
            <a:xfrm>
              <a:off x="2152502"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5" name="Oval 2468"/>
            <p:cNvSpPr>
              <a:spLocks noChangeArrowheads="1"/>
            </p:cNvSpPr>
            <p:nvPr/>
          </p:nvSpPr>
          <p:spPr bwMode="auto">
            <a:xfrm>
              <a:off x="224807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6" name="Oval 2469"/>
            <p:cNvSpPr>
              <a:spLocks noChangeArrowheads="1"/>
            </p:cNvSpPr>
            <p:nvPr/>
          </p:nvSpPr>
          <p:spPr bwMode="auto">
            <a:xfrm>
              <a:off x="2343646"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7" name="Oval 2470"/>
            <p:cNvSpPr>
              <a:spLocks noChangeArrowheads="1"/>
            </p:cNvSpPr>
            <p:nvPr/>
          </p:nvSpPr>
          <p:spPr bwMode="auto">
            <a:xfrm>
              <a:off x="243921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8" name="Oval 2471"/>
            <p:cNvSpPr>
              <a:spLocks noChangeArrowheads="1"/>
            </p:cNvSpPr>
            <p:nvPr/>
          </p:nvSpPr>
          <p:spPr bwMode="auto">
            <a:xfrm>
              <a:off x="253606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09" name="Oval 2472"/>
            <p:cNvSpPr>
              <a:spLocks noChangeArrowheads="1"/>
            </p:cNvSpPr>
            <p:nvPr/>
          </p:nvSpPr>
          <p:spPr bwMode="auto">
            <a:xfrm>
              <a:off x="263163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0" name="Oval 2473"/>
            <p:cNvSpPr>
              <a:spLocks noChangeArrowheads="1"/>
            </p:cNvSpPr>
            <p:nvPr/>
          </p:nvSpPr>
          <p:spPr bwMode="auto">
            <a:xfrm>
              <a:off x="2727208"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1" name="Oval 2474"/>
            <p:cNvSpPr>
              <a:spLocks noChangeArrowheads="1"/>
            </p:cNvSpPr>
            <p:nvPr/>
          </p:nvSpPr>
          <p:spPr bwMode="auto">
            <a:xfrm>
              <a:off x="2822780"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2" name="Oval 2475"/>
            <p:cNvSpPr>
              <a:spLocks noChangeArrowheads="1"/>
            </p:cNvSpPr>
            <p:nvPr/>
          </p:nvSpPr>
          <p:spPr bwMode="auto">
            <a:xfrm>
              <a:off x="2918352"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3" name="Oval 2476"/>
            <p:cNvSpPr>
              <a:spLocks noChangeArrowheads="1"/>
            </p:cNvSpPr>
            <p:nvPr/>
          </p:nvSpPr>
          <p:spPr bwMode="auto">
            <a:xfrm>
              <a:off x="3301914"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4" name="Oval 2477"/>
            <p:cNvSpPr>
              <a:spLocks noChangeArrowheads="1"/>
            </p:cNvSpPr>
            <p:nvPr/>
          </p:nvSpPr>
          <p:spPr bwMode="auto">
            <a:xfrm>
              <a:off x="3397486" y="224430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5" name="Oval 2478"/>
            <p:cNvSpPr>
              <a:spLocks noChangeArrowheads="1"/>
            </p:cNvSpPr>
            <p:nvPr/>
          </p:nvSpPr>
          <p:spPr bwMode="auto">
            <a:xfrm>
              <a:off x="3493058" y="224430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6" name="Oval 2479"/>
            <p:cNvSpPr>
              <a:spLocks noChangeArrowheads="1"/>
            </p:cNvSpPr>
            <p:nvPr/>
          </p:nvSpPr>
          <p:spPr bwMode="auto">
            <a:xfrm>
              <a:off x="196135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7" name="Oval 2480"/>
            <p:cNvSpPr>
              <a:spLocks noChangeArrowheads="1"/>
            </p:cNvSpPr>
            <p:nvPr/>
          </p:nvSpPr>
          <p:spPr bwMode="auto">
            <a:xfrm>
              <a:off x="205693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8" name="Oval 2481"/>
            <p:cNvSpPr>
              <a:spLocks noChangeArrowheads="1"/>
            </p:cNvSpPr>
            <p:nvPr/>
          </p:nvSpPr>
          <p:spPr bwMode="auto">
            <a:xfrm>
              <a:off x="215250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19" name="Oval 2482"/>
            <p:cNvSpPr>
              <a:spLocks noChangeArrowheads="1"/>
            </p:cNvSpPr>
            <p:nvPr/>
          </p:nvSpPr>
          <p:spPr bwMode="auto">
            <a:xfrm>
              <a:off x="224807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0" name="Oval 2483"/>
            <p:cNvSpPr>
              <a:spLocks noChangeArrowheads="1"/>
            </p:cNvSpPr>
            <p:nvPr/>
          </p:nvSpPr>
          <p:spPr bwMode="auto">
            <a:xfrm>
              <a:off x="2343646"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1" name="Oval 2484"/>
            <p:cNvSpPr>
              <a:spLocks noChangeArrowheads="1"/>
            </p:cNvSpPr>
            <p:nvPr/>
          </p:nvSpPr>
          <p:spPr bwMode="auto">
            <a:xfrm>
              <a:off x="243921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2" name="Oval 2485"/>
            <p:cNvSpPr>
              <a:spLocks noChangeArrowheads="1"/>
            </p:cNvSpPr>
            <p:nvPr/>
          </p:nvSpPr>
          <p:spPr bwMode="auto">
            <a:xfrm>
              <a:off x="253606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3" name="Oval 2486"/>
            <p:cNvSpPr>
              <a:spLocks noChangeArrowheads="1"/>
            </p:cNvSpPr>
            <p:nvPr/>
          </p:nvSpPr>
          <p:spPr bwMode="auto">
            <a:xfrm>
              <a:off x="263163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4" name="Oval 2487"/>
            <p:cNvSpPr>
              <a:spLocks noChangeArrowheads="1"/>
            </p:cNvSpPr>
            <p:nvPr/>
          </p:nvSpPr>
          <p:spPr bwMode="auto">
            <a:xfrm>
              <a:off x="272720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5" name="Oval 2488"/>
            <p:cNvSpPr>
              <a:spLocks noChangeArrowheads="1"/>
            </p:cNvSpPr>
            <p:nvPr/>
          </p:nvSpPr>
          <p:spPr bwMode="auto">
            <a:xfrm>
              <a:off x="2822780"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6" name="Oval 2489"/>
            <p:cNvSpPr>
              <a:spLocks noChangeArrowheads="1"/>
            </p:cNvSpPr>
            <p:nvPr/>
          </p:nvSpPr>
          <p:spPr bwMode="auto">
            <a:xfrm>
              <a:off x="2918352"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7" name="Oval 2490"/>
            <p:cNvSpPr>
              <a:spLocks noChangeArrowheads="1"/>
            </p:cNvSpPr>
            <p:nvPr/>
          </p:nvSpPr>
          <p:spPr bwMode="auto">
            <a:xfrm>
              <a:off x="3015198"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8" name="Oval 2491"/>
            <p:cNvSpPr>
              <a:spLocks noChangeArrowheads="1"/>
            </p:cNvSpPr>
            <p:nvPr/>
          </p:nvSpPr>
          <p:spPr bwMode="auto">
            <a:xfrm>
              <a:off x="3206342"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29" name="Oval 2492"/>
            <p:cNvSpPr>
              <a:spLocks noChangeArrowheads="1"/>
            </p:cNvSpPr>
            <p:nvPr/>
          </p:nvSpPr>
          <p:spPr bwMode="auto">
            <a:xfrm>
              <a:off x="3301914"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0" name="Oval 2493"/>
            <p:cNvSpPr>
              <a:spLocks noChangeArrowheads="1"/>
            </p:cNvSpPr>
            <p:nvPr/>
          </p:nvSpPr>
          <p:spPr bwMode="auto">
            <a:xfrm>
              <a:off x="3397486"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1" name="Oval 2494"/>
            <p:cNvSpPr>
              <a:spLocks noChangeArrowheads="1"/>
            </p:cNvSpPr>
            <p:nvPr/>
          </p:nvSpPr>
          <p:spPr bwMode="auto">
            <a:xfrm>
              <a:off x="3493058" y="233988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2" name="Oval 2495"/>
            <p:cNvSpPr>
              <a:spLocks noChangeArrowheads="1"/>
            </p:cNvSpPr>
            <p:nvPr/>
          </p:nvSpPr>
          <p:spPr bwMode="auto">
            <a:xfrm>
              <a:off x="3589905" y="233988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3" name="Oval 2496"/>
            <p:cNvSpPr>
              <a:spLocks noChangeArrowheads="1"/>
            </p:cNvSpPr>
            <p:nvPr/>
          </p:nvSpPr>
          <p:spPr bwMode="auto">
            <a:xfrm>
              <a:off x="205693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4" name="Oval 2497"/>
            <p:cNvSpPr>
              <a:spLocks noChangeArrowheads="1"/>
            </p:cNvSpPr>
            <p:nvPr/>
          </p:nvSpPr>
          <p:spPr bwMode="auto">
            <a:xfrm>
              <a:off x="215250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5" name="Oval 2498"/>
            <p:cNvSpPr>
              <a:spLocks noChangeArrowheads="1"/>
            </p:cNvSpPr>
            <p:nvPr/>
          </p:nvSpPr>
          <p:spPr bwMode="auto">
            <a:xfrm>
              <a:off x="224807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6" name="Oval 2499"/>
            <p:cNvSpPr>
              <a:spLocks noChangeArrowheads="1"/>
            </p:cNvSpPr>
            <p:nvPr/>
          </p:nvSpPr>
          <p:spPr bwMode="auto">
            <a:xfrm>
              <a:off x="2343646"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7" name="Oval 2500"/>
            <p:cNvSpPr>
              <a:spLocks noChangeArrowheads="1"/>
            </p:cNvSpPr>
            <p:nvPr/>
          </p:nvSpPr>
          <p:spPr bwMode="auto">
            <a:xfrm>
              <a:off x="244049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8" name="Oval 2501"/>
            <p:cNvSpPr>
              <a:spLocks noChangeArrowheads="1"/>
            </p:cNvSpPr>
            <p:nvPr/>
          </p:nvSpPr>
          <p:spPr bwMode="auto">
            <a:xfrm>
              <a:off x="253606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39" name="Oval 2502"/>
            <p:cNvSpPr>
              <a:spLocks noChangeArrowheads="1"/>
            </p:cNvSpPr>
            <p:nvPr/>
          </p:nvSpPr>
          <p:spPr bwMode="auto">
            <a:xfrm>
              <a:off x="263163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0" name="Oval 2503"/>
            <p:cNvSpPr>
              <a:spLocks noChangeArrowheads="1"/>
            </p:cNvSpPr>
            <p:nvPr/>
          </p:nvSpPr>
          <p:spPr bwMode="auto">
            <a:xfrm>
              <a:off x="272720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1" name="Oval 2504"/>
            <p:cNvSpPr>
              <a:spLocks noChangeArrowheads="1"/>
            </p:cNvSpPr>
            <p:nvPr/>
          </p:nvSpPr>
          <p:spPr bwMode="auto">
            <a:xfrm>
              <a:off x="282278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2" name="Oval 2505"/>
            <p:cNvSpPr>
              <a:spLocks noChangeArrowheads="1"/>
            </p:cNvSpPr>
            <p:nvPr/>
          </p:nvSpPr>
          <p:spPr bwMode="auto">
            <a:xfrm>
              <a:off x="2918352"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3" name="Oval 2506"/>
            <p:cNvSpPr>
              <a:spLocks noChangeArrowheads="1"/>
            </p:cNvSpPr>
            <p:nvPr/>
          </p:nvSpPr>
          <p:spPr bwMode="auto">
            <a:xfrm>
              <a:off x="3015198"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4" name="Oval 2507"/>
            <p:cNvSpPr>
              <a:spLocks noChangeArrowheads="1"/>
            </p:cNvSpPr>
            <p:nvPr/>
          </p:nvSpPr>
          <p:spPr bwMode="auto">
            <a:xfrm>
              <a:off x="3110770"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5" name="Oval 2508"/>
            <p:cNvSpPr>
              <a:spLocks noChangeArrowheads="1"/>
            </p:cNvSpPr>
            <p:nvPr/>
          </p:nvSpPr>
          <p:spPr bwMode="auto">
            <a:xfrm>
              <a:off x="3206342"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6" name="Oval 2509"/>
            <p:cNvSpPr>
              <a:spLocks noChangeArrowheads="1"/>
            </p:cNvSpPr>
            <p:nvPr/>
          </p:nvSpPr>
          <p:spPr bwMode="auto">
            <a:xfrm>
              <a:off x="3301914"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7" name="Oval 2510"/>
            <p:cNvSpPr>
              <a:spLocks noChangeArrowheads="1"/>
            </p:cNvSpPr>
            <p:nvPr/>
          </p:nvSpPr>
          <p:spPr bwMode="auto">
            <a:xfrm>
              <a:off x="3397486"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8" name="Oval 2511"/>
            <p:cNvSpPr>
              <a:spLocks noChangeArrowheads="1"/>
            </p:cNvSpPr>
            <p:nvPr/>
          </p:nvSpPr>
          <p:spPr bwMode="auto">
            <a:xfrm>
              <a:off x="3493058" y="243545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49" name="Oval 2512"/>
            <p:cNvSpPr>
              <a:spLocks noChangeArrowheads="1"/>
            </p:cNvSpPr>
            <p:nvPr/>
          </p:nvSpPr>
          <p:spPr bwMode="auto">
            <a:xfrm>
              <a:off x="3589905" y="243545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0" name="Oval 2513"/>
            <p:cNvSpPr>
              <a:spLocks noChangeArrowheads="1"/>
            </p:cNvSpPr>
            <p:nvPr/>
          </p:nvSpPr>
          <p:spPr bwMode="auto">
            <a:xfrm>
              <a:off x="205693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1" name="Oval 2514"/>
            <p:cNvSpPr>
              <a:spLocks noChangeArrowheads="1"/>
            </p:cNvSpPr>
            <p:nvPr/>
          </p:nvSpPr>
          <p:spPr bwMode="auto">
            <a:xfrm>
              <a:off x="215250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2" name="Oval 2515"/>
            <p:cNvSpPr>
              <a:spLocks noChangeArrowheads="1"/>
            </p:cNvSpPr>
            <p:nvPr/>
          </p:nvSpPr>
          <p:spPr bwMode="auto">
            <a:xfrm>
              <a:off x="224807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3" name="Oval 2516"/>
            <p:cNvSpPr>
              <a:spLocks noChangeArrowheads="1"/>
            </p:cNvSpPr>
            <p:nvPr/>
          </p:nvSpPr>
          <p:spPr bwMode="auto">
            <a:xfrm>
              <a:off x="2343646" y="253102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4" name="Oval 2517"/>
            <p:cNvSpPr>
              <a:spLocks noChangeArrowheads="1"/>
            </p:cNvSpPr>
            <p:nvPr/>
          </p:nvSpPr>
          <p:spPr bwMode="auto">
            <a:xfrm>
              <a:off x="244049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5" name="Oval 2518"/>
            <p:cNvSpPr>
              <a:spLocks noChangeArrowheads="1"/>
            </p:cNvSpPr>
            <p:nvPr/>
          </p:nvSpPr>
          <p:spPr bwMode="auto">
            <a:xfrm>
              <a:off x="253606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6" name="Oval 2519"/>
            <p:cNvSpPr>
              <a:spLocks noChangeArrowheads="1"/>
            </p:cNvSpPr>
            <p:nvPr/>
          </p:nvSpPr>
          <p:spPr bwMode="auto">
            <a:xfrm>
              <a:off x="263163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7" name="Oval 2520"/>
            <p:cNvSpPr>
              <a:spLocks noChangeArrowheads="1"/>
            </p:cNvSpPr>
            <p:nvPr/>
          </p:nvSpPr>
          <p:spPr bwMode="auto">
            <a:xfrm>
              <a:off x="272720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8" name="Oval 2521"/>
            <p:cNvSpPr>
              <a:spLocks noChangeArrowheads="1"/>
            </p:cNvSpPr>
            <p:nvPr/>
          </p:nvSpPr>
          <p:spPr bwMode="auto">
            <a:xfrm>
              <a:off x="282278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59" name="Oval 2522"/>
            <p:cNvSpPr>
              <a:spLocks noChangeArrowheads="1"/>
            </p:cNvSpPr>
            <p:nvPr/>
          </p:nvSpPr>
          <p:spPr bwMode="auto">
            <a:xfrm>
              <a:off x="3015198"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0" name="Oval 2523"/>
            <p:cNvSpPr>
              <a:spLocks noChangeArrowheads="1"/>
            </p:cNvSpPr>
            <p:nvPr/>
          </p:nvSpPr>
          <p:spPr bwMode="auto">
            <a:xfrm>
              <a:off x="3110770"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1" name="Oval 2524"/>
            <p:cNvSpPr>
              <a:spLocks noChangeArrowheads="1"/>
            </p:cNvSpPr>
            <p:nvPr/>
          </p:nvSpPr>
          <p:spPr bwMode="auto">
            <a:xfrm>
              <a:off x="3206342"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2" name="Oval 2525"/>
            <p:cNvSpPr>
              <a:spLocks noChangeArrowheads="1"/>
            </p:cNvSpPr>
            <p:nvPr/>
          </p:nvSpPr>
          <p:spPr bwMode="auto">
            <a:xfrm>
              <a:off x="3301914"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3" name="Oval 2526"/>
            <p:cNvSpPr>
              <a:spLocks noChangeArrowheads="1"/>
            </p:cNvSpPr>
            <p:nvPr/>
          </p:nvSpPr>
          <p:spPr bwMode="auto">
            <a:xfrm>
              <a:off x="3397486"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4" name="Oval 2527"/>
            <p:cNvSpPr>
              <a:spLocks noChangeArrowheads="1"/>
            </p:cNvSpPr>
            <p:nvPr/>
          </p:nvSpPr>
          <p:spPr bwMode="auto">
            <a:xfrm>
              <a:off x="3501978" y="2539945"/>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5" name="Oval 2528"/>
            <p:cNvSpPr>
              <a:spLocks noChangeArrowheads="1"/>
            </p:cNvSpPr>
            <p:nvPr/>
          </p:nvSpPr>
          <p:spPr bwMode="auto">
            <a:xfrm>
              <a:off x="3685477" y="253102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6" name="Oval 2529"/>
            <p:cNvSpPr>
              <a:spLocks noChangeArrowheads="1"/>
            </p:cNvSpPr>
            <p:nvPr/>
          </p:nvSpPr>
          <p:spPr bwMode="auto">
            <a:xfrm>
              <a:off x="3789969" y="2539945"/>
              <a:ext cx="56069" cy="5606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7" name="Oval 2530"/>
            <p:cNvSpPr>
              <a:spLocks noChangeArrowheads="1"/>
            </p:cNvSpPr>
            <p:nvPr/>
          </p:nvSpPr>
          <p:spPr bwMode="auto">
            <a:xfrm>
              <a:off x="205693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8" name="Oval 2531"/>
            <p:cNvSpPr>
              <a:spLocks noChangeArrowheads="1"/>
            </p:cNvSpPr>
            <p:nvPr/>
          </p:nvSpPr>
          <p:spPr bwMode="auto">
            <a:xfrm>
              <a:off x="215250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69" name="Oval 2532"/>
            <p:cNvSpPr>
              <a:spLocks noChangeArrowheads="1"/>
            </p:cNvSpPr>
            <p:nvPr/>
          </p:nvSpPr>
          <p:spPr bwMode="auto">
            <a:xfrm>
              <a:off x="224807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0" name="Oval 2533"/>
            <p:cNvSpPr>
              <a:spLocks noChangeArrowheads="1"/>
            </p:cNvSpPr>
            <p:nvPr/>
          </p:nvSpPr>
          <p:spPr bwMode="auto">
            <a:xfrm>
              <a:off x="2343646"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1" name="Oval 2534"/>
            <p:cNvSpPr>
              <a:spLocks noChangeArrowheads="1"/>
            </p:cNvSpPr>
            <p:nvPr/>
          </p:nvSpPr>
          <p:spPr bwMode="auto">
            <a:xfrm>
              <a:off x="244049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2" name="Oval 2535"/>
            <p:cNvSpPr>
              <a:spLocks noChangeArrowheads="1"/>
            </p:cNvSpPr>
            <p:nvPr/>
          </p:nvSpPr>
          <p:spPr bwMode="auto">
            <a:xfrm>
              <a:off x="253606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3" name="Oval 2536"/>
            <p:cNvSpPr>
              <a:spLocks noChangeArrowheads="1"/>
            </p:cNvSpPr>
            <p:nvPr/>
          </p:nvSpPr>
          <p:spPr bwMode="auto">
            <a:xfrm>
              <a:off x="263163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4" name="Oval 2537"/>
            <p:cNvSpPr>
              <a:spLocks noChangeArrowheads="1"/>
            </p:cNvSpPr>
            <p:nvPr/>
          </p:nvSpPr>
          <p:spPr bwMode="auto">
            <a:xfrm>
              <a:off x="272720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5" name="Oval 2538"/>
            <p:cNvSpPr>
              <a:spLocks noChangeArrowheads="1"/>
            </p:cNvSpPr>
            <p:nvPr/>
          </p:nvSpPr>
          <p:spPr bwMode="auto">
            <a:xfrm>
              <a:off x="2822780"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6" name="Oval 2539"/>
            <p:cNvSpPr>
              <a:spLocks noChangeArrowheads="1"/>
            </p:cNvSpPr>
            <p:nvPr/>
          </p:nvSpPr>
          <p:spPr bwMode="auto">
            <a:xfrm>
              <a:off x="2918352"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7" name="Oval 2540"/>
            <p:cNvSpPr>
              <a:spLocks noChangeArrowheads="1"/>
            </p:cNvSpPr>
            <p:nvPr/>
          </p:nvSpPr>
          <p:spPr bwMode="auto">
            <a:xfrm>
              <a:off x="3015198"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8" name="Oval 2541"/>
            <p:cNvSpPr>
              <a:spLocks noChangeArrowheads="1"/>
            </p:cNvSpPr>
            <p:nvPr/>
          </p:nvSpPr>
          <p:spPr bwMode="auto">
            <a:xfrm>
              <a:off x="3206342"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79" name="Oval 2542"/>
            <p:cNvSpPr>
              <a:spLocks noChangeArrowheads="1"/>
            </p:cNvSpPr>
            <p:nvPr/>
          </p:nvSpPr>
          <p:spPr bwMode="auto">
            <a:xfrm>
              <a:off x="3301914"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0" name="Oval 2543"/>
            <p:cNvSpPr>
              <a:spLocks noChangeArrowheads="1"/>
            </p:cNvSpPr>
            <p:nvPr/>
          </p:nvSpPr>
          <p:spPr bwMode="auto">
            <a:xfrm>
              <a:off x="3397486" y="2626597"/>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1" name="Oval 2544"/>
            <p:cNvSpPr>
              <a:spLocks noChangeArrowheads="1"/>
            </p:cNvSpPr>
            <p:nvPr/>
          </p:nvSpPr>
          <p:spPr bwMode="auto">
            <a:xfrm>
              <a:off x="3493058" y="2626597"/>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2" name="Oval 2545"/>
            <p:cNvSpPr>
              <a:spLocks noChangeArrowheads="1"/>
            </p:cNvSpPr>
            <p:nvPr/>
          </p:nvSpPr>
          <p:spPr bwMode="auto">
            <a:xfrm>
              <a:off x="205693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3" name="Oval 2546"/>
            <p:cNvSpPr>
              <a:spLocks noChangeArrowheads="1"/>
            </p:cNvSpPr>
            <p:nvPr/>
          </p:nvSpPr>
          <p:spPr bwMode="auto">
            <a:xfrm>
              <a:off x="215250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4" name="Oval 2547"/>
            <p:cNvSpPr>
              <a:spLocks noChangeArrowheads="1"/>
            </p:cNvSpPr>
            <p:nvPr/>
          </p:nvSpPr>
          <p:spPr bwMode="auto">
            <a:xfrm>
              <a:off x="224807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5" name="Oval 2548"/>
            <p:cNvSpPr>
              <a:spLocks noChangeArrowheads="1"/>
            </p:cNvSpPr>
            <p:nvPr/>
          </p:nvSpPr>
          <p:spPr bwMode="auto">
            <a:xfrm>
              <a:off x="2343646"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6" name="Oval 2549"/>
            <p:cNvSpPr>
              <a:spLocks noChangeArrowheads="1"/>
            </p:cNvSpPr>
            <p:nvPr/>
          </p:nvSpPr>
          <p:spPr bwMode="auto">
            <a:xfrm>
              <a:off x="244049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7" name="Oval 2550"/>
            <p:cNvSpPr>
              <a:spLocks noChangeArrowheads="1"/>
            </p:cNvSpPr>
            <p:nvPr/>
          </p:nvSpPr>
          <p:spPr bwMode="auto">
            <a:xfrm>
              <a:off x="253606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8" name="Oval 2551"/>
            <p:cNvSpPr>
              <a:spLocks noChangeArrowheads="1"/>
            </p:cNvSpPr>
            <p:nvPr/>
          </p:nvSpPr>
          <p:spPr bwMode="auto">
            <a:xfrm>
              <a:off x="2631636"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89" name="Oval 2552"/>
            <p:cNvSpPr>
              <a:spLocks noChangeArrowheads="1"/>
            </p:cNvSpPr>
            <p:nvPr/>
          </p:nvSpPr>
          <p:spPr bwMode="auto">
            <a:xfrm>
              <a:off x="272720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0" name="Oval 2553"/>
            <p:cNvSpPr>
              <a:spLocks noChangeArrowheads="1"/>
            </p:cNvSpPr>
            <p:nvPr/>
          </p:nvSpPr>
          <p:spPr bwMode="auto">
            <a:xfrm>
              <a:off x="282278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1" name="Oval 2554"/>
            <p:cNvSpPr>
              <a:spLocks noChangeArrowheads="1"/>
            </p:cNvSpPr>
            <p:nvPr/>
          </p:nvSpPr>
          <p:spPr bwMode="auto">
            <a:xfrm>
              <a:off x="2918352" y="2723443"/>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2" name="Oval 2555"/>
            <p:cNvSpPr>
              <a:spLocks noChangeArrowheads="1"/>
            </p:cNvSpPr>
            <p:nvPr/>
          </p:nvSpPr>
          <p:spPr bwMode="auto">
            <a:xfrm>
              <a:off x="3015198"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3" name="Oval 2556"/>
            <p:cNvSpPr>
              <a:spLocks noChangeArrowheads="1"/>
            </p:cNvSpPr>
            <p:nvPr/>
          </p:nvSpPr>
          <p:spPr bwMode="auto">
            <a:xfrm>
              <a:off x="3110770"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4" name="Oval 2557"/>
            <p:cNvSpPr>
              <a:spLocks noChangeArrowheads="1"/>
            </p:cNvSpPr>
            <p:nvPr/>
          </p:nvSpPr>
          <p:spPr bwMode="auto">
            <a:xfrm>
              <a:off x="3206342"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5" name="Oval 2558"/>
            <p:cNvSpPr>
              <a:spLocks noChangeArrowheads="1"/>
            </p:cNvSpPr>
            <p:nvPr/>
          </p:nvSpPr>
          <p:spPr bwMode="auto">
            <a:xfrm>
              <a:off x="3301914" y="2723443"/>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6" name="Oval 2559"/>
            <p:cNvSpPr>
              <a:spLocks noChangeArrowheads="1"/>
            </p:cNvSpPr>
            <p:nvPr/>
          </p:nvSpPr>
          <p:spPr bwMode="auto">
            <a:xfrm>
              <a:off x="215250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7" name="Oval 2560"/>
            <p:cNvSpPr>
              <a:spLocks noChangeArrowheads="1"/>
            </p:cNvSpPr>
            <p:nvPr/>
          </p:nvSpPr>
          <p:spPr bwMode="auto">
            <a:xfrm>
              <a:off x="224807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8" name="Oval 2561"/>
            <p:cNvSpPr>
              <a:spLocks noChangeArrowheads="1"/>
            </p:cNvSpPr>
            <p:nvPr/>
          </p:nvSpPr>
          <p:spPr bwMode="auto">
            <a:xfrm>
              <a:off x="2343646"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99" name="Oval 2562"/>
            <p:cNvSpPr>
              <a:spLocks noChangeArrowheads="1"/>
            </p:cNvSpPr>
            <p:nvPr/>
          </p:nvSpPr>
          <p:spPr bwMode="auto">
            <a:xfrm>
              <a:off x="2440492"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0" name="Oval 2563"/>
            <p:cNvSpPr>
              <a:spLocks noChangeArrowheads="1"/>
            </p:cNvSpPr>
            <p:nvPr/>
          </p:nvSpPr>
          <p:spPr bwMode="auto">
            <a:xfrm>
              <a:off x="2536064"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1" name="Oval 2564"/>
            <p:cNvSpPr>
              <a:spLocks noChangeArrowheads="1"/>
            </p:cNvSpPr>
            <p:nvPr/>
          </p:nvSpPr>
          <p:spPr bwMode="auto">
            <a:xfrm>
              <a:off x="2631636"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2" name="Oval 2565"/>
            <p:cNvSpPr>
              <a:spLocks noChangeArrowheads="1"/>
            </p:cNvSpPr>
            <p:nvPr/>
          </p:nvSpPr>
          <p:spPr bwMode="auto">
            <a:xfrm>
              <a:off x="272720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3" name="Oval 2566"/>
            <p:cNvSpPr>
              <a:spLocks noChangeArrowheads="1"/>
            </p:cNvSpPr>
            <p:nvPr/>
          </p:nvSpPr>
          <p:spPr bwMode="auto">
            <a:xfrm>
              <a:off x="282278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4" name="Oval 2567"/>
            <p:cNvSpPr>
              <a:spLocks noChangeArrowheads="1"/>
            </p:cNvSpPr>
            <p:nvPr/>
          </p:nvSpPr>
          <p:spPr bwMode="auto">
            <a:xfrm>
              <a:off x="2918352" y="2819015"/>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5" name="Oval 2569"/>
            <p:cNvSpPr>
              <a:spLocks noChangeArrowheads="1"/>
            </p:cNvSpPr>
            <p:nvPr/>
          </p:nvSpPr>
          <p:spPr bwMode="auto">
            <a:xfrm>
              <a:off x="3015198"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6" name="Oval 2570"/>
            <p:cNvSpPr>
              <a:spLocks noChangeArrowheads="1"/>
            </p:cNvSpPr>
            <p:nvPr/>
          </p:nvSpPr>
          <p:spPr bwMode="auto">
            <a:xfrm>
              <a:off x="3110770" y="2819015"/>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7" name="Oval 2571"/>
            <p:cNvSpPr>
              <a:spLocks noChangeArrowheads="1"/>
            </p:cNvSpPr>
            <p:nvPr/>
          </p:nvSpPr>
          <p:spPr bwMode="auto">
            <a:xfrm>
              <a:off x="215250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8" name="Oval 2572"/>
            <p:cNvSpPr>
              <a:spLocks noChangeArrowheads="1"/>
            </p:cNvSpPr>
            <p:nvPr/>
          </p:nvSpPr>
          <p:spPr bwMode="auto">
            <a:xfrm>
              <a:off x="224807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09" name="Oval 2573"/>
            <p:cNvSpPr>
              <a:spLocks noChangeArrowheads="1"/>
            </p:cNvSpPr>
            <p:nvPr/>
          </p:nvSpPr>
          <p:spPr bwMode="auto">
            <a:xfrm>
              <a:off x="2343646"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0" name="Oval 2574"/>
            <p:cNvSpPr>
              <a:spLocks noChangeArrowheads="1"/>
            </p:cNvSpPr>
            <p:nvPr/>
          </p:nvSpPr>
          <p:spPr bwMode="auto">
            <a:xfrm>
              <a:off x="244049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1" name="Oval 2575"/>
            <p:cNvSpPr>
              <a:spLocks noChangeArrowheads="1"/>
            </p:cNvSpPr>
            <p:nvPr/>
          </p:nvSpPr>
          <p:spPr bwMode="auto">
            <a:xfrm>
              <a:off x="2536064"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2" name="Oval 2576"/>
            <p:cNvSpPr>
              <a:spLocks noChangeArrowheads="1"/>
            </p:cNvSpPr>
            <p:nvPr/>
          </p:nvSpPr>
          <p:spPr bwMode="auto">
            <a:xfrm>
              <a:off x="2631636"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3" name="Oval 2577"/>
            <p:cNvSpPr>
              <a:spLocks noChangeArrowheads="1"/>
            </p:cNvSpPr>
            <p:nvPr/>
          </p:nvSpPr>
          <p:spPr bwMode="auto">
            <a:xfrm>
              <a:off x="272720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4" name="Oval 2578"/>
            <p:cNvSpPr>
              <a:spLocks noChangeArrowheads="1"/>
            </p:cNvSpPr>
            <p:nvPr/>
          </p:nvSpPr>
          <p:spPr bwMode="auto">
            <a:xfrm>
              <a:off x="282278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5" name="Oval 2579"/>
            <p:cNvSpPr>
              <a:spLocks noChangeArrowheads="1"/>
            </p:cNvSpPr>
            <p:nvPr/>
          </p:nvSpPr>
          <p:spPr bwMode="auto">
            <a:xfrm>
              <a:off x="2918352" y="291522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6" name="Oval 2580"/>
            <p:cNvSpPr>
              <a:spLocks noChangeArrowheads="1"/>
            </p:cNvSpPr>
            <p:nvPr/>
          </p:nvSpPr>
          <p:spPr bwMode="auto">
            <a:xfrm>
              <a:off x="3015198"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7" name="Oval 2581"/>
            <p:cNvSpPr>
              <a:spLocks noChangeArrowheads="1"/>
            </p:cNvSpPr>
            <p:nvPr/>
          </p:nvSpPr>
          <p:spPr bwMode="auto">
            <a:xfrm>
              <a:off x="3110770"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8" name="Oval 2582"/>
            <p:cNvSpPr>
              <a:spLocks noChangeArrowheads="1"/>
            </p:cNvSpPr>
            <p:nvPr/>
          </p:nvSpPr>
          <p:spPr bwMode="auto">
            <a:xfrm>
              <a:off x="3206342" y="291522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19" name="Oval 2583"/>
            <p:cNvSpPr>
              <a:spLocks noChangeArrowheads="1"/>
            </p:cNvSpPr>
            <p:nvPr/>
          </p:nvSpPr>
          <p:spPr bwMode="auto">
            <a:xfrm>
              <a:off x="224807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0" name="Oval 2584"/>
            <p:cNvSpPr>
              <a:spLocks noChangeArrowheads="1"/>
            </p:cNvSpPr>
            <p:nvPr/>
          </p:nvSpPr>
          <p:spPr bwMode="auto">
            <a:xfrm>
              <a:off x="2343646"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1" name="Oval 2585"/>
            <p:cNvSpPr>
              <a:spLocks noChangeArrowheads="1"/>
            </p:cNvSpPr>
            <p:nvPr/>
          </p:nvSpPr>
          <p:spPr bwMode="auto">
            <a:xfrm>
              <a:off x="2440492"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2" name="Oval 2586"/>
            <p:cNvSpPr>
              <a:spLocks noChangeArrowheads="1"/>
            </p:cNvSpPr>
            <p:nvPr/>
          </p:nvSpPr>
          <p:spPr bwMode="auto">
            <a:xfrm>
              <a:off x="2536064"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3" name="Oval 2587"/>
            <p:cNvSpPr>
              <a:spLocks noChangeArrowheads="1"/>
            </p:cNvSpPr>
            <p:nvPr/>
          </p:nvSpPr>
          <p:spPr bwMode="auto">
            <a:xfrm>
              <a:off x="2631636"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4" name="Oval 2588"/>
            <p:cNvSpPr>
              <a:spLocks noChangeArrowheads="1"/>
            </p:cNvSpPr>
            <p:nvPr/>
          </p:nvSpPr>
          <p:spPr bwMode="auto">
            <a:xfrm>
              <a:off x="272720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5" name="Oval 2589"/>
            <p:cNvSpPr>
              <a:spLocks noChangeArrowheads="1"/>
            </p:cNvSpPr>
            <p:nvPr/>
          </p:nvSpPr>
          <p:spPr bwMode="auto">
            <a:xfrm>
              <a:off x="2822780"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6" name="Oval 2590"/>
            <p:cNvSpPr>
              <a:spLocks noChangeArrowheads="1"/>
            </p:cNvSpPr>
            <p:nvPr/>
          </p:nvSpPr>
          <p:spPr bwMode="auto">
            <a:xfrm>
              <a:off x="2918352" y="301079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7" name="Oval 2591"/>
            <p:cNvSpPr>
              <a:spLocks noChangeArrowheads="1"/>
            </p:cNvSpPr>
            <p:nvPr/>
          </p:nvSpPr>
          <p:spPr bwMode="auto">
            <a:xfrm>
              <a:off x="3015198" y="301079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8" name="Oval 2592"/>
            <p:cNvSpPr>
              <a:spLocks noChangeArrowheads="1"/>
            </p:cNvSpPr>
            <p:nvPr/>
          </p:nvSpPr>
          <p:spPr bwMode="auto">
            <a:xfrm>
              <a:off x="2440492"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29" name="Oval 2593"/>
            <p:cNvSpPr>
              <a:spLocks noChangeArrowheads="1"/>
            </p:cNvSpPr>
            <p:nvPr/>
          </p:nvSpPr>
          <p:spPr bwMode="auto">
            <a:xfrm>
              <a:off x="2536064"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0" name="Oval 2594"/>
            <p:cNvSpPr>
              <a:spLocks noChangeArrowheads="1"/>
            </p:cNvSpPr>
            <p:nvPr/>
          </p:nvSpPr>
          <p:spPr bwMode="auto">
            <a:xfrm>
              <a:off x="2631636"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1" name="Oval 2595"/>
            <p:cNvSpPr>
              <a:spLocks noChangeArrowheads="1"/>
            </p:cNvSpPr>
            <p:nvPr/>
          </p:nvSpPr>
          <p:spPr bwMode="auto">
            <a:xfrm>
              <a:off x="3110770" y="310636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2" name="Oval 2596"/>
            <p:cNvSpPr>
              <a:spLocks noChangeArrowheads="1"/>
            </p:cNvSpPr>
            <p:nvPr/>
          </p:nvSpPr>
          <p:spPr bwMode="auto">
            <a:xfrm>
              <a:off x="2536064" y="320321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3" name="Oval 2597"/>
            <p:cNvSpPr>
              <a:spLocks noChangeArrowheads="1"/>
            </p:cNvSpPr>
            <p:nvPr/>
          </p:nvSpPr>
          <p:spPr bwMode="auto">
            <a:xfrm>
              <a:off x="2631636" y="320321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4" name="Oval 2598"/>
            <p:cNvSpPr>
              <a:spLocks noChangeArrowheads="1"/>
            </p:cNvSpPr>
            <p:nvPr/>
          </p:nvSpPr>
          <p:spPr bwMode="auto">
            <a:xfrm>
              <a:off x="2536064"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5" name="Oval 2599"/>
            <p:cNvSpPr>
              <a:spLocks noChangeArrowheads="1"/>
            </p:cNvSpPr>
            <p:nvPr/>
          </p:nvSpPr>
          <p:spPr bwMode="auto">
            <a:xfrm>
              <a:off x="2631636"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6" name="Oval 2600"/>
            <p:cNvSpPr>
              <a:spLocks noChangeArrowheads="1"/>
            </p:cNvSpPr>
            <p:nvPr/>
          </p:nvSpPr>
          <p:spPr bwMode="auto">
            <a:xfrm>
              <a:off x="2918352" y="329878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7" name="Oval 2601"/>
            <p:cNvSpPr>
              <a:spLocks noChangeArrowheads="1"/>
            </p:cNvSpPr>
            <p:nvPr/>
          </p:nvSpPr>
          <p:spPr bwMode="auto">
            <a:xfrm>
              <a:off x="3206342" y="329878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8" name="Oval 2602"/>
            <p:cNvSpPr>
              <a:spLocks noChangeArrowheads="1"/>
            </p:cNvSpPr>
            <p:nvPr/>
          </p:nvSpPr>
          <p:spPr bwMode="auto">
            <a:xfrm>
              <a:off x="2727208" y="339435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39" name="Oval 2603"/>
            <p:cNvSpPr>
              <a:spLocks noChangeArrowheads="1"/>
            </p:cNvSpPr>
            <p:nvPr/>
          </p:nvSpPr>
          <p:spPr bwMode="auto">
            <a:xfrm>
              <a:off x="2822780" y="339435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0" name="Oval 2604"/>
            <p:cNvSpPr>
              <a:spLocks noChangeArrowheads="1"/>
            </p:cNvSpPr>
            <p:nvPr/>
          </p:nvSpPr>
          <p:spPr bwMode="auto">
            <a:xfrm>
              <a:off x="2932369" y="3407101"/>
              <a:ext cx="45875"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1" name="Oval 2605"/>
            <p:cNvSpPr>
              <a:spLocks noChangeArrowheads="1"/>
            </p:cNvSpPr>
            <p:nvPr/>
          </p:nvSpPr>
          <p:spPr bwMode="auto">
            <a:xfrm>
              <a:off x="3015198" y="348993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2" name="Oval 2606"/>
            <p:cNvSpPr>
              <a:spLocks noChangeArrowheads="1"/>
            </p:cNvSpPr>
            <p:nvPr/>
          </p:nvSpPr>
          <p:spPr bwMode="auto">
            <a:xfrm>
              <a:off x="3120965" y="3595696"/>
              <a:ext cx="52246" cy="5352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3" name="Oval 2607"/>
            <p:cNvSpPr>
              <a:spLocks noChangeArrowheads="1"/>
            </p:cNvSpPr>
            <p:nvPr/>
          </p:nvSpPr>
          <p:spPr bwMode="auto">
            <a:xfrm>
              <a:off x="3301914"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4" name="Oval 2608"/>
            <p:cNvSpPr>
              <a:spLocks noChangeArrowheads="1"/>
            </p:cNvSpPr>
            <p:nvPr/>
          </p:nvSpPr>
          <p:spPr bwMode="auto">
            <a:xfrm>
              <a:off x="3397486"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5" name="Oval 2609"/>
            <p:cNvSpPr>
              <a:spLocks noChangeArrowheads="1"/>
            </p:cNvSpPr>
            <p:nvPr/>
          </p:nvSpPr>
          <p:spPr bwMode="auto">
            <a:xfrm>
              <a:off x="3493058" y="35855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6" name="Oval 2610"/>
            <p:cNvSpPr>
              <a:spLocks noChangeArrowheads="1"/>
            </p:cNvSpPr>
            <p:nvPr/>
          </p:nvSpPr>
          <p:spPr bwMode="auto">
            <a:xfrm>
              <a:off x="3589905" y="35855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7" name="Oval 2611"/>
            <p:cNvSpPr>
              <a:spLocks noChangeArrowheads="1"/>
            </p:cNvSpPr>
            <p:nvPr/>
          </p:nvSpPr>
          <p:spPr bwMode="auto">
            <a:xfrm>
              <a:off x="3206342"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8" name="Oval 2612"/>
            <p:cNvSpPr>
              <a:spLocks noChangeArrowheads="1"/>
            </p:cNvSpPr>
            <p:nvPr/>
          </p:nvSpPr>
          <p:spPr bwMode="auto">
            <a:xfrm>
              <a:off x="3301914"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49" name="Oval 2613"/>
            <p:cNvSpPr>
              <a:spLocks noChangeArrowheads="1"/>
            </p:cNvSpPr>
            <p:nvPr/>
          </p:nvSpPr>
          <p:spPr bwMode="auto">
            <a:xfrm>
              <a:off x="3397486"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0" name="Oval 2614"/>
            <p:cNvSpPr>
              <a:spLocks noChangeArrowheads="1"/>
            </p:cNvSpPr>
            <p:nvPr/>
          </p:nvSpPr>
          <p:spPr bwMode="auto">
            <a:xfrm>
              <a:off x="3493058" y="3681074"/>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1" name="Oval 2615"/>
            <p:cNvSpPr>
              <a:spLocks noChangeArrowheads="1"/>
            </p:cNvSpPr>
            <p:nvPr/>
          </p:nvSpPr>
          <p:spPr bwMode="auto">
            <a:xfrm>
              <a:off x="3589905"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2" name="Oval 2616"/>
            <p:cNvSpPr>
              <a:spLocks noChangeArrowheads="1"/>
            </p:cNvSpPr>
            <p:nvPr/>
          </p:nvSpPr>
          <p:spPr bwMode="auto">
            <a:xfrm>
              <a:off x="3685477"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3" name="Oval 2617"/>
            <p:cNvSpPr>
              <a:spLocks noChangeArrowheads="1"/>
            </p:cNvSpPr>
            <p:nvPr/>
          </p:nvSpPr>
          <p:spPr bwMode="auto">
            <a:xfrm>
              <a:off x="3781049" y="3681074"/>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4" name="Oval 2618"/>
            <p:cNvSpPr>
              <a:spLocks noChangeArrowheads="1"/>
            </p:cNvSpPr>
            <p:nvPr/>
          </p:nvSpPr>
          <p:spPr bwMode="auto">
            <a:xfrm>
              <a:off x="3206342"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5" name="Oval 2619"/>
            <p:cNvSpPr>
              <a:spLocks noChangeArrowheads="1"/>
            </p:cNvSpPr>
            <p:nvPr/>
          </p:nvSpPr>
          <p:spPr bwMode="auto">
            <a:xfrm>
              <a:off x="3301914"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6" name="Oval 2620"/>
            <p:cNvSpPr>
              <a:spLocks noChangeArrowheads="1"/>
            </p:cNvSpPr>
            <p:nvPr/>
          </p:nvSpPr>
          <p:spPr bwMode="auto">
            <a:xfrm>
              <a:off x="3397486" y="377792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7" name="Oval 2621"/>
            <p:cNvSpPr>
              <a:spLocks noChangeArrowheads="1"/>
            </p:cNvSpPr>
            <p:nvPr/>
          </p:nvSpPr>
          <p:spPr bwMode="auto">
            <a:xfrm>
              <a:off x="3493058" y="377792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8" name="Oval 2622"/>
            <p:cNvSpPr>
              <a:spLocks noChangeArrowheads="1"/>
            </p:cNvSpPr>
            <p:nvPr/>
          </p:nvSpPr>
          <p:spPr bwMode="auto">
            <a:xfrm>
              <a:off x="3589905"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59" name="Oval 2623"/>
            <p:cNvSpPr>
              <a:spLocks noChangeArrowheads="1"/>
            </p:cNvSpPr>
            <p:nvPr/>
          </p:nvSpPr>
          <p:spPr bwMode="auto">
            <a:xfrm>
              <a:off x="3685477"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0" name="Oval 2624"/>
            <p:cNvSpPr>
              <a:spLocks noChangeArrowheads="1"/>
            </p:cNvSpPr>
            <p:nvPr/>
          </p:nvSpPr>
          <p:spPr bwMode="auto">
            <a:xfrm>
              <a:off x="3781049" y="377792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1" name="Oval 2625"/>
            <p:cNvSpPr>
              <a:spLocks noChangeArrowheads="1"/>
            </p:cNvSpPr>
            <p:nvPr/>
          </p:nvSpPr>
          <p:spPr bwMode="auto">
            <a:xfrm>
              <a:off x="3131159" y="3894518"/>
              <a:ext cx="30583" cy="3058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2" name="Oval 2626"/>
            <p:cNvSpPr>
              <a:spLocks noChangeArrowheads="1"/>
            </p:cNvSpPr>
            <p:nvPr/>
          </p:nvSpPr>
          <p:spPr bwMode="auto">
            <a:xfrm>
              <a:off x="3206342"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3" name="Oval 2627"/>
            <p:cNvSpPr>
              <a:spLocks noChangeArrowheads="1"/>
            </p:cNvSpPr>
            <p:nvPr/>
          </p:nvSpPr>
          <p:spPr bwMode="auto">
            <a:xfrm>
              <a:off x="3301914"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4" name="Oval 2628"/>
            <p:cNvSpPr>
              <a:spLocks noChangeArrowheads="1"/>
            </p:cNvSpPr>
            <p:nvPr/>
          </p:nvSpPr>
          <p:spPr bwMode="auto">
            <a:xfrm>
              <a:off x="3397486"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5" name="Oval 2629"/>
            <p:cNvSpPr>
              <a:spLocks noChangeArrowheads="1"/>
            </p:cNvSpPr>
            <p:nvPr/>
          </p:nvSpPr>
          <p:spPr bwMode="auto">
            <a:xfrm>
              <a:off x="3493058"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6" name="Oval 2630"/>
            <p:cNvSpPr>
              <a:spLocks noChangeArrowheads="1"/>
            </p:cNvSpPr>
            <p:nvPr/>
          </p:nvSpPr>
          <p:spPr bwMode="auto">
            <a:xfrm>
              <a:off x="3589905"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7" name="Oval 2631"/>
            <p:cNvSpPr>
              <a:spLocks noChangeArrowheads="1"/>
            </p:cNvSpPr>
            <p:nvPr/>
          </p:nvSpPr>
          <p:spPr bwMode="auto">
            <a:xfrm>
              <a:off x="3685477"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8" name="Oval 2632"/>
            <p:cNvSpPr>
              <a:spLocks noChangeArrowheads="1"/>
            </p:cNvSpPr>
            <p:nvPr/>
          </p:nvSpPr>
          <p:spPr bwMode="auto">
            <a:xfrm>
              <a:off x="3781049"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69" name="Oval 2633"/>
            <p:cNvSpPr>
              <a:spLocks noChangeArrowheads="1"/>
            </p:cNvSpPr>
            <p:nvPr/>
          </p:nvSpPr>
          <p:spPr bwMode="auto">
            <a:xfrm>
              <a:off x="3876621" y="3873492"/>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0" name="Oval 2634"/>
            <p:cNvSpPr>
              <a:spLocks noChangeArrowheads="1"/>
            </p:cNvSpPr>
            <p:nvPr/>
          </p:nvSpPr>
          <p:spPr bwMode="auto">
            <a:xfrm>
              <a:off x="3972193" y="3873492"/>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1" name="Oval 2635"/>
            <p:cNvSpPr>
              <a:spLocks noChangeArrowheads="1"/>
            </p:cNvSpPr>
            <p:nvPr/>
          </p:nvSpPr>
          <p:spPr bwMode="auto">
            <a:xfrm>
              <a:off x="3123513" y="3982445"/>
              <a:ext cx="47149" cy="471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2" name="Oval 2636"/>
            <p:cNvSpPr>
              <a:spLocks noChangeArrowheads="1"/>
            </p:cNvSpPr>
            <p:nvPr/>
          </p:nvSpPr>
          <p:spPr bwMode="auto">
            <a:xfrm>
              <a:off x="3206342"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3" name="Oval 2637"/>
            <p:cNvSpPr>
              <a:spLocks noChangeArrowheads="1"/>
            </p:cNvSpPr>
            <p:nvPr/>
          </p:nvSpPr>
          <p:spPr bwMode="auto">
            <a:xfrm>
              <a:off x="3301914"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4" name="Oval 2638"/>
            <p:cNvSpPr>
              <a:spLocks noChangeArrowheads="1"/>
            </p:cNvSpPr>
            <p:nvPr/>
          </p:nvSpPr>
          <p:spPr bwMode="auto">
            <a:xfrm>
              <a:off x="3397486"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5" name="Oval 2639"/>
            <p:cNvSpPr>
              <a:spLocks noChangeArrowheads="1"/>
            </p:cNvSpPr>
            <p:nvPr/>
          </p:nvSpPr>
          <p:spPr bwMode="auto">
            <a:xfrm>
              <a:off x="3493058"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6" name="Oval 2640"/>
            <p:cNvSpPr>
              <a:spLocks noChangeArrowheads="1"/>
            </p:cNvSpPr>
            <p:nvPr/>
          </p:nvSpPr>
          <p:spPr bwMode="auto">
            <a:xfrm>
              <a:off x="3589905"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7" name="Oval 2641"/>
            <p:cNvSpPr>
              <a:spLocks noChangeArrowheads="1"/>
            </p:cNvSpPr>
            <p:nvPr/>
          </p:nvSpPr>
          <p:spPr bwMode="auto">
            <a:xfrm>
              <a:off x="3685477"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8" name="Oval 2642"/>
            <p:cNvSpPr>
              <a:spLocks noChangeArrowheads="1"/>
            </p:cNvSpPr>
            <p:nvPr/>
          </p:nvSpPr>
          <p:spPr bwMode="auto">
            <a:xfrm>
              <a:off x="378104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79" name="Oval 2643"/>
            <p:cNvSpPr>
              <a:spLocks noChangeArrowheads="1"/>
            </p:cNvSpPr>
            <p:nvPr/>
          </p:nvSpPr>
          <p:spPr bwMode="auto">
            <a:xfrm>
              <a:off x="387662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0" name="Oval 2644"/>
            <p:cNvSpPr>
              <a:spLocks noChangeArrowheads="1"/>
            </p:cNvSpPr>
            <p:nvPr/>
          </p:nvSpPr>
          <p:spPr bwMode="auto">
            <a:xfrm>
              <a:off x="3972193" y="3969702"/>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1" name="Oval 2645"/>
            <p:cNvSpPr>
              <a:spLocks noChangeArrowheads="1"/>
            </p:cNvSpPr>
            <p:nvPr/>
          </p:nvSpPr>
          <p:spPr bwMode="auto">
            <a:xfrm>
              <a:off x="4069039"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2" name="Oval 2646"/>
            <p:cNvSpPr>
              <a:spLocks noChangeArrowheads="1"/>
            </p:cNvSpPr>
            <p:nvPr/>
          </p:nvSpPr>
          <p:spPr bwMode="auto">
            <a:xfrm>
              <a:off x="4164611" y="3969702"/>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3" name="Oval 2647"/>
            <p:cNvSpPr>
              <a:spLocks noChangeArrowheads="1"/>
            </p:cNvSpPr>
            <p:nvPr/>
          </p:nvSpPr>
          <p:spPr bwMode="auto">
            <a:xfrm>
              <a:off x="3206342"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4" name="Oval 2648"/>
            <p:cNvSpPr>
              <a:spLocks noChangeArrowheads="1"/>
            </p:cNvSpPr>
            <p:nvPr/>
          </p:nvSpPr>
          <p:spPr bwMode="auto">
            <a:xfrm>
              <a:off x="3301914"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5" name="Oval 2649"/>
            <p:cNvSpPr>
              <a:spLocks noChangeArrowheads="1"/>
            </p:cNvSpPr>
            <p:nvPr/>
          </p:nvSpPr>
          <p:spPr bwMode="auto">
            <a:xfrm>
              <a:off x="3397486"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6" name="Oval 2650"/>
            <p:cNvSpPr>
              <a:spLocks noChangeArrowheads="1"/>
            </p:cNvSpPr>
            <p:nvPr/>
          </p:nvSpPr>
          <p:spPr bwMode="auto">
            <a:xfrm>
              <a:off x="3493058"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7" name="Oval 2651"/>
            <p:cNvSpPr>
              <a:spLocks noChangeArrowheads="1"/>
            </p:cNvSpPr>
            <p:nvPr/>
          </p:nvSpPr>
          <p:spPr bwMode="auto">
            <a:xfrm>
              <a:off x="3589905"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8" name="Oval 2652"/>
            <p:cNvSpPr>
              <a:spLocks noChangeArrowheads="1"/>
            </p:cNvSpPr>
            <p:nvPr/>
          </p:nvSpPr>
          <p:spPr bwMode="auto">
            <a:xfrm>
              <a:off x="3685477"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89" name="Oval 2653"/>
            <p:cNvSpPr>
              <a:spLocks noChangeArrowheads="1"/>
            </p:cNvSpPr>
            <p:nvPr/>
          </p:nvSpPr>
          <p:spPr bwMode="auto">
            <a:xfrm>
              <a:off x="378104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0" name="Oval 2654"/>
            <p:cNvSpPr>
              <a:spLocks noChangeArrowheads="1"/>
            </p:cNvSpPr>
            <p:nvPr/>
          </p:nvSpPr>
          <p:spPr bwMode="auto">
            <a:xfrm>
              <a:off x="387662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1" name="Oval 2655"/>
            <p:cNvSpPr>
              <a:spLocks noChangeArrowheads="1"/>
            </p:cNvSpPr>
            <p:nvPr/>
          </p:nvSpPr>
          <p:spPr bwMode="auto">
            <a:xfrm>
              <a:off x="3972193" y="406527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2" name="Oval 2656"/>
            <p:cNvSpPr>
              <a:spLocks noChangeArrowheads="1"/>
            </p:cNvSpPr>
            <p:nvPr/>
          </p:nvSpPr>
          <p:spPr bwMode="auto">
            <a:xfrm>
              <a:off x="4069039"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3" name="Oval 2657"/>
            <p:cNvSpPr>
              <a:spLocks noChangeArrowheads="1"/>
            </p:cNvSpPr>
            <p:nvPr/>
          </p:nvSpPr>
          <p:spPr bwMode="auto">
            <a:xfrm>
              <a:off x="4164611" y="406527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4" name="Oval 2658"/>
            <p:cNvSpPr>
              <a:spLocks noChangeArrowheads="1"/>
            </p:cNvSpPr>
            <p:nvPr/>
          </p:nvSpPr>
          <p:spPr bwMode="auto">
            <a:xfrm>
              <a:off x="3301914"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5" name="Oval 2659"/>
            <p:cNvSpPr>
              <a:spLocks noChangeArrowheads="1"/>
            </p:cNvSpPr>
            <p:nvPr/>
          </p:nvSpPr>
          <p:spPr bwMode="auto">
            <a:xfrm>
              <a:off x="3397486"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6" name="Oval 2660"/>
            <p:cNvSpPr>
              <a:spLocks noChangeArrowheads="1"/>
            </p:cNvSpPr>
            <p:nvPr/>
          </p:nvSpPr>
          <p:spPr bwMode="auto">
            <a:xfrm>
              <a:off x="3493058"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7" name="Oval 2661"/>
            <p:cNvSpPr>
              <a:spLocks noChangeArrowheads="1"/>
            </p:cNvSpPr>
            <p:nvPr/>
          </p:nvSpPr>
          <p:spPr bwMode="auto">
            <a:xfrm>
              <a:off x="3589905"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8" name="Oval 2662"/>
            <p:cNvSpPr>
              <a:spLocks noChangeArrowheads="1"/>
            </p:cNvSpPr>
            <p:nvPr/>
          </p:nvSpPr>
          <p:spPr bwMode="auto">
            <a:xfrm>
              <a:off x="3685477"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99" name="Oval 2663"/>
            <p:cNvSpPr>
              <a:spLocks noChangeArrowheads="1"/>
            </p:cNvSpPr>
            <p:nvPr/>
          </p:nvSpPr>
          <p:spPr bwMode="auto">
            <a:xfrm>
              <a:off x="378104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0" name="Oval 2664"/>
            <p:cNvSpPr>
              <a:spLocks noChangeArrowheads="1"/>
            </p:cNvSpPr>
            <p:nvPr/>
          </p:nvSpPr>
          <p:spPr bwMode="auto">
            <a:xfrm>
              <a:off x="3876621"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1" name="Oval 2665"/>
            <p:cNvSpPr>
              <a:spLocks noChangeArrowheads="1"/>
            </p:cNvSpPr>
            <p:nvPr/>
          </p:nvSpPr>
          <p:spPr bwMode="auto">
            <a:xfrm>
              <a:off x="3972193" y="416084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2" name="Oval 2666"/>
            <p:cNvSpPr>
              <a:spLocks noChangeArrowheads="1"/>
            </p:cNvSpPr>
            <p:nvPr/>
          </p:nvSpPr>
          <p:spPr bwMode="auto">
            <a:xfrm>
              <a:off x="4069039" y="416084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3" name="Oval 2667"/>
            <p:cNvSpPr>
              <a:spLocks noChangeArrowheads="1"/>
            </p:cNvSpPr>
            <p:nvPr/>
          </p:nvSpPr>
          <p:spPr bwMode="auto">
            <a:xfrm>
              <a:off x="3397486"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4" name="Oval 2668"/>
            <p:cNvSpPr>
              <a:spLocks noChangeArrowheads="1"/>
            </p:cNvSpPr>
            <p:nvPr/>
          </p:nvSpPr>
          <p:spPr bwMode="auto">
            <a:xfrm>
              <a:off x="3493058"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5" name="Oval 2669"/>
            <p:cNvSpPr>
              <a:spLocks noChangeArrowheads="1"/>
            </p:cNvSpPr>
            <p:nvPr/>
          </p:nvSpPr>
          <p:spPr bwMode="auto">
            <a:xfrm>
              <a:off x="3589905"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6" name="Oval 2670"/>
            <p:cNvSpPr>
              <a:spLocks noChangeArrowheads="1"/>
            </p:cNvSpPr>
            <p:nvPr/>
          </p:nvSpPr>
          <p:spPr bwMode="auto">
            <a:xfrm>
              <a:off x="3685477"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7" name="Oval 2671"/>
            <p:cNvSpPr>
              <a:spLocks noChangeArrowheads="1"/>
            </p:cNvSpPr>
            <p:nvPr/>
          </p:nvSpPr>
          <p:spPr bwMode="auto">
            <a:xfrm>
              <a:off x="378104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8" name="Oval 2672"/>
            <p:cNvSpPr>
              <a:spLocks noChangeArrowheads="1"/>
            </p:cNvSpPr>
            <p:nvPr/>
          </p:nvSpPr>
          <p:spPr bwMode="auto">
            <a:xfrm>
              <a:off x="3876621"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09" name="Oval 2673"/>
            <p:cNvSpPr>
              <a:spLocks noChangeArrowheads="1"/>
            </p:cNvSpPr>
            <p:nvPr/>
          </p:nvSpPr>
          <p:spPr bwMode="auto">
            <a:xfrm>
              <a:off x="3972193" y="4256418"/>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0" name="Oval 2674"/>
            <p:cNvSpPr>
              <a:spLocks noChangeArrowheads="1"/>
            </p:cNvSpPr>
            <p:nvPr/>
          </p:nvSpPr>
          <p:spPr bwMode="auto">
            <a:xfrm>
              <a:off x="4069039" y="4256418"/>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1" name="Oval 2675"/>
            <p:cNvSpPr>
              <a:spLocks noChangeArrowheads="1"/>
            </p:cNvSpPr>
            <p:nvPr/>
          </p:nvSpPr>
          <p:spPr bwMode="auto">
            <a:xfrm>
              <a:off x="3397486"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2" name="Oval 2676"/>
            <p:cNvSpPr>
              <a:spLocks noChangeArrowheads="1"/>
            </p:cNvSpPr>
            <p:nvPr/>
          </p:nvSpPr>
          <p:spPr bwMode="auto">
            <a:xfrm>
              <a:off x="3493058"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3" name="Oval 2677"/>
            <p:cNvSpPr>
              <a:spLocks noChangeArrowheads="1"/>
            </p:cNvSpPr>
            <p:nvPr/>
          </p:nvSpPr>
          <p:spPr bwMode="auto">
            <a:xfrm>
              <a:off x="3589905"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4" name="Oval 2678"/>
            <p:cNvSpPr>
              <a:spLocks noChangeArrowheads="1"/>
            </p:cNvSpPr>
            <p:nvPr/>
          </p:nvSpPr>
          <p:spPr bwMode="auto">
            <a:xfrm>
              <a:off x="3685477"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5" name="Oval 2679"/>
            <p:cNvSpPr>
              <a:spLocks noChangeArrowheads="1"/>
            </p:cNvSpPr>
            <p:nvPr/>
          </p:nvSpPr>
          <p:spPr bwMode="auto">
            <a:xfrm>
              <a:off x="378104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6" name="Oval 2680"/>
            <p:cNvSpPr>
              <a:spLocks noChangeArrowheads="1"/>
            </p:cNvSpPr>
            <p:nvPr/>
          </p:nvSpPr>
          <p:spPr bwMode="auto">
            <a:xfrm>
              <a:off x="3876621"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7" name="Oval 2681"/>
            <p:cNvSpPr>
              <a:spLocks noChangeArrowheads="1"/>
            </p:cNvSpPr>
            <p:nvPr/>
          </p:nvSpPr>
          <p:spPr bwMode="auto">
            <a:xfrm>
              <a:off x="3972193" y="4353264"/>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8" name="Oval 2682"/>
            <p:cNvSpPr>
              <a:spLocks noChangeArrowheads="1"/>
            </p:cNvSpPr>
            <p:nvPr/>
          </p:nvSpPr>
          <p:spPr bwMode="auto">
            <a:xfrm>
              <a:off x="4069039" y="4353264"/>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19" name="Oval 2683"/>
            <p:cNvSpPr>
              <a:spLocks noChangeArrowheads="1"/>
            </p:cNvSpPr>
            <p:nvPr/>
          </p:nvSpPr>
          <p:spPr bwMode="auto">
            <a:xfrm>
              <a:off x="3397486"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0" name="Oval 2684"/>
            <p:cNvSpPr>
              <a:spLocks noChangeArrowheads="1"/>
            </p:cNvSpPr>
            <p:nvPr/>
          </p:nvSpPr>
          <p:spPr bwMode="auto">
            <a:xfrm>
              <a:off x="3493058" y="4448836"/>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1" name="Oval 2685"/>
            <p:cNvSpPr>
              <a:spLocks noChangeArrowheads="1"/>
            </p:cNvSpPr>
            <p:nvPr/>
          </p:nvSpPr>
          <p:spPr bwMode="auto">
            <a:xfrm>
              <a:off x="3589905"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2" name="Oval 2686"/>
            <p:cNvSpPr>
              <a:spLocks noChangeArrowheads="1"/>
            </p:cNvSpPr>
            <p:nvPr/>
          </p:nvSpPr>
          <p:spPr bwMode="auto">
            <a:xfrm>
              <a:off x="3685477"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3" name="Oval 2687"/>
            <p:cNvSpPr>
              <a:spLocks noChangeArrowheads="1"/>
            </p:cNvSpPr>
            <p:nvPr/>
          </p:nvSpPr>
          <p:spPr bwMode="auto">
            <a:xfrm>
              <a:off x="3781049"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4" name="Oval 2688"/>
            <p:cNvSpPr>
              <a:spLocks noChangeArrowheads="1"/>
            </p:cNvSpPr>
            <p:nvPr/>
          </p:nvSpPr>
          <p:spPr bwMode="auto">
            <a:xfrm>
              <a:off x="3876621" y="4448836"/>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5" name="Oval 2689"/>
            <p:cNvSpPr>
              <a:spLocks noChangeArrowheads="1"/>
            </p:cNvSpPr>
            <p:nvPr/>
          </p:nvSpPr>
          <p:spPr bwMode="auto">
            <a:xfrm>
              <a:off x="3397486"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6" name="Oval 2690"/>
            <p:cNvSpPr>
              <a:spLocks noChangeArrowheads="1"/>
            </p:cNvSpPr>
            <p:nvPr/>
          </p:nvSpPr>
          <p:spPr bwMode="auto">
            <a:xfrm>
              <a:off x="3493058" y="4544408"/>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7" name="Oval 2691"/>
            <p:cNvSpPr>
              <a:spLocks noChangeArrowheads="1"/>
            </p:cNvSpPr>
            <p:nvPr/>
          </p:nvSpPr>
          <p:spPr bwMode="auto">
            <a:xfrm>
              <a:off x="3589905"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8" name="Oval 2692"/>
            <p:cNvSpPr>
              <a:spLocks noChangeArrowheads="1"/>
            </p:cNvSpPr>
            <p:nvPr/>
          </p:nvSpPr>
          <p:spPr bwMode="auto">
            <a:xfrm>
              <a:off x="3685477"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29" name="Oval 2693"/>
            <p:cNvSpPr>
              <a:spLocks noChangeArrowheads="1"/>
            </p:cNvSpPr>
            <p:nvPr/>
          </p:nvSpPr>
          <p:spPr bwMode="auto">
            <a:xfrm>
              <a:off x="3781049"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0" name="Oval 2694"/>
            <p:cNvSpPr>
              <a:spLocks noChangeArrowheads="1"/>
            </p:cNvSpPr>
            <p:nvPr/>
          </p:nvSpPr>
          <p:spPr bwMode="auto">
            <a:xfrm>
              <a:off x="3876621" y="4544408"/>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1" name="Oval 2695"/>
            <p:cNvSpPr>
              <a:spLocks noChangeArrowheads="1"/>
            </p:cNvSpPr>
            <p:nvPr/>
          </p:nvSpPr>
          <p:spPr bwMode="auto">
            <a:xfrm>
              <a:off x="3397486"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2" name="Oval 2696"/>
            <p:cNvSpPr>
              <a:spLocks noChangeArrowheads="1"/>
            </p:cNvSpPr>
            <p:nvPr/>
          </p:nvSpPr>
          <p:spPr bwMode="auto">
            <a:xfrm>
              <a:off x="3493058" y="4639980"/>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3" name="Oval 2697"/>
            <p:cNvSpPr>
              <a:spLocks noChangeArrowheads="1"/>
            </p:cNvSpPr>
            <p:nvPr/>
          </p:nvSpPr>
          <p:spPr bwMode="auto">
            <a:xfrm>
              <a:off x="3589905"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4" name="Oval 2698"/>
            <p:cNvSpPr>
              <a:spLocks noChangeArrowheads="1"/>
            </p:cNvSpPr>
            <p:nvPr/>
          </p:nvSpPr>
          <p:spPr bwMode="auto">
            <a:xfrm>
              <a:off x="3685477"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5" name="Oval 2699"/>
            <p:cNvSpPr>
              <a:spLocks noChangeArrowheads="1"/>
            </p:cNvSpPr>
            <p:nvPr/>
          </p:nvSpPr>
          <p:spPr bwMode="auto">
            <a:xfrm>
              <a:off x="3781049" y="4639980"/>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6" name="Oval 2700"/>
            <p:cNvSpPr>
              <a:spLocks noChangeArrowheads="1"/>
            </p:cNvSpPr>
            <p:nvPr/>
          </p:nvSpPr>
          <p:spPr bwMode="auto">
            <a:xfrm>
              <a:off x="3397486" y="4735552"/>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7" name="Oval 2701"/>
            <p:cNvSpPr>
              <a:spLocks noChangeArrowheads="1"/>
            </p:cNvSpPr>
            <p:nvPr/>
          </p:nvSpPr>
          <p:spPr bwMode="auto">
            <a:xfrm>
              <a:off x="3493058" y="4735552"/>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8" name="Oval 2702"/>
            <p:cNvSpPr>
              <a:spLocks noChangeArrowheads="1"/>
            </p:cNvSpPr>
            <p:nvPr/>
          </p:nvSpPr>
          <p:spPr bwMode="auto">
            <a:xfrm>
              <a:off x="3589905" y="4735552"/>
              <a:ext cx="72635"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39" name="Oval 2703"/>
            <p:cNvSpPr>
              <a:spLocks noChangeArrowheads="1"/>
            </p:cNvSpPr>
            <p:nvPr/>
          </p:nvSpPr>
          <p:spPr bwMode="auto">
            <a:xfrm>
              <a:off x="3301914" y="4832398"/>
              <a:ext cx="72635"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0" name="Oval 2704"/>
            <p:cNvSpPr>
              <a:spLocks noChangeArrowheads="1"/>
            </p:cNvSpPr>
            <p:nvPr/>
          </p:nvSpPr>
          <p:spPr bwMode="auto">
            <a:xfrm>
              <a:off x="3397486"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1" name="Oval 2705"/>
            <p:cNvSpPr>
              <a:spLocks noChangeArrowheads="1"/>
            </p:cNvSpPr>
            <p:nvPr/>
          </p:nvSpPr>
          <p:spPr bwMode="auto">
            <a:xfrm>
              <a:off x="3493058" y="4832398"/>
              <a:ext cx="73909" cy="732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2" name="Oval 2706"/>
            <p:cNvSpPr>
              <a:spLocks noChangeArrowheads="1"/>
            </p:cNvSpPr>
            <p:nvPr/>
          </p:nvSpPr>
          <p:spPr bwMode="auto">
            <a:xfrm>
              <a:off x="3312109" y="4938801"/>
              <a:ext cx="53520" cy="5224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3" name="Oval 2707"/>
            <p:cNvSpPr>
              <a:spLocks noChangeArrowheads="1"/>
            </p:cNvSpPr>
            <p:nvPr/>
          </p:nvSpPr>
          <p:spPr bwMode="auto">
            <a:xfrm>
              <a:off x="3397486" y="492860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4" name="Oval 2708"/>
            <p:cNvSpPr>
              <a:spLocks noChangeArrowheads="1"/>
            </p:cNvSpPr>
            <p:nvPr/>
          </p:nvSpPr>
          <p:spPr bwMode="auto">
            <a:xfrm>
              <a:off x="3493058" y="4928607"/>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5" name="Oval 2709"/>
            <p:cNvSpPr>
              <a:spLocks noChangeArrowheads="1"/>
            </p:cNvSpPr>
            <p:nvPr/>
          </p:nvSpPr>
          <p:spPr bwMode="auto">
            <a:xfrm>
              <a:off x="3301914" y="5024179"/>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6" name="Oval 2710"/>
            <p:cNvSpPr>
              <a:spLocks noChangeArrowheads="1"/>
            </p:cNvSpPr>
            <p:nvPr/>
          </p:nvSpPr>
          <p:spPr bwMode="auto">
            <a:xfrm>
              <a:off x="3397486" y="5024179"/>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7" name="Oval 2711"/>
            <p:cNvSpPr>
              <a:spLocks noChangeArrowheads="1"/>
            </p:cNvSpPr>
            <p:nvPr/>
          </p:nvSpPr>
          <p:spPr bwMode="auto">
            <a:xfrm>
              <a:off x="3301914" y="5119751"/>
              <a:ext cx="72635"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8" name="Oval 2712"/>
            <p:cNvSpPr>
              <a:spLocks noChangeArrowheads="1"/>
            </p:cNvSpPr>
            <p:nvPr/>
          </p:nvSpPr>
          <p:spPr bwMode="auto">
            <a:xfrm>
              <a:off x="3397486" y="5119751"/>
              <a:ext cx="73909" cy="7263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49" name="Oval 2713"/>
            <p:cNvSpPr>
              <a:spLocks noChangeArrowheads="1"/>
            </p:cNvSpPr>
            <p:nvPr/>
          </p:nvSpPr>
          <p:spPr bwMode="auto">
            <a:xfrm>
              <a:off x="3305737" y="5219146"/>
              <a:ext cx="66263" cy="662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0" name="Oval 2714"/>
            <p:cNvSpPr>
              <a:spLocks noChangeArrowheads="1"/>
            </p:cNvSpPr>
            <p:nvPr/>
          </p:nvSpPr>
          <p:spPr bwMode="auto">
            <a:xfrm>
              <a:off x="3401309" y="5219146"/>
              <a:ext cx="66263" cy="662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1" name="Oval 2715"/>
            <p:cNvSpPr>
              <a:spLocks noChangeArrowheads="1"/>
            </p:cNvSpPr>
            <p:nvPr/>
          </p:nvSpPr>
          <p:spPr bwMode="auto">
            <a:xfrm>
              <a:off x="3397486" y="5310895"/>
              <a:ext cx="73909" cy="7390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1352" name="Oval 1369"/>
          <p:cNvSpPr>
            <a:spLocks noChangeArrowheads="1"/>
          </p:cNvSpPr>
          <p:nvPr userDrawn="1"/>
        </p:nvSpPr>
        <p:spPr bwMode="auto">
          <a:xfrm>
            <a:off x="5505167"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3" name="Oval 1384"/>
          <p:cNvSpPr>
            <a:spLocks noChangeArrowheads="1"/>
          </p:cNvSpPr>
          <p:nvPr userDrawn="1"/>
        </p:nvSpPr>
        <p:spPr bwMode="auto">
          <a:xfrm>
            <a:off x="7133714" y="1573397"/>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4" name="Oval 1386"/>
          <p:cNvSpPr>
            <a:spLocks noChangeArrowheads="1"/>
          </p:cNvSpPr>
          <p:nvPr userDrawn="1"/>
        </p:nvSpPr>
        <p:spPr bwMode="auto">
          <a:xfrm>
            <a:off x="7324858" y="1573397"/>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5" name="Oval 1387"/>
          <p:cNvSpPr>
            <a:spLocks noChangeArrowheads="1"/>
          </p:cNvSpPr>
          <p:nvPr userDrawn="1"/>
        </p:nvSpPr>
        <p:spPr bwMode="auto">
          <a:xfrm>
            <a:off x="7421704" y="1573397"/>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6" name="Oval 1390"/>
          <p:cNvSpPr>
            <a:spLocks noChangeArrowheads="1"/>
          </p:cNvSpPr>
          <p:nvPr userDrawn="1"/>
        </p:nvSpPr>
        <p:spPr bwMode="auto">
          <a:xfrm>
            <a:off x="7803993" y="1573397"/>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7" name="Oval 1402"/>
          <p:cNvSpPr>
            <a:spLocks noChangeArrowheads="1"/>
          </p:cNvSpPr>
          <p:nvPr userDrawn="1"/>
        </p:nvSpPr>
        <p:spPr bwMode="auto">
          <a:xfrm>
            <a:off x="7324858" y="166896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8" name="Oval 1409"/>
          <p:cNvSpPr>
            <a:spLocks noChangeArrowheads="1"/>
          </p:cNvSpPr>
          <p:nvPr userDrawn="1"/>
        </p:nvSpPr>
        <p:spPr bwMode="auto">
          <a:xfrm>
            <a:off x="7900839" y="1668969"/>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59" name="Oval 1414"/>
          <p:cNvSpPr>
            <a:spLocks noChangeArrowheads="1"/>
          </p:cNvSpPr>
          <p:nvPr userDrawn="1"/>
        </p:nvSpPr>
        <p:spPr bwMode="auto">
          <a:xfrm>
            <a:off x="8378699" y="166896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0" name="Oval 1437"/>
          <p:cNvSpPr>
            <a:spLocks noChangeArrowheads="1"/>
          </p:cNvSpPr>
          <p:nvPr userDrawn="1"/>
        </p:nvSpPr>
        <p:spPr bwMode="auto">
          <a:xfrm>
            <a:off x="7708423" y="1764541"/>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1" name="Oval 1440"/>
          <p:cNvSpPr>
            <a:spLocks noChangeArrowheads="1"/>
          </p:cNvSpPr>
          <p:nvPr userDrawn="1"/>
        </p:nvSpPr>
        <p:spPr bwMode="auto">
          <a:xfrm>
            <a:off x="7996410" y="17645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2" name="Oval 1442"/>
          <p:cNvSpPr>
            <a:spLocks noChangeArrowheads="1"/>
          </p:cNvSpPr>
          <p:nvPr userDrawn="1"/>
        </p:nvSpPr>
        <p:spPr bwMode="auto">
          <a:xfrm>
            <a:off x="8187554" y="1764541"/>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3" name="Oval 1445"/>
          <p:cNvSpPr>
            <a:spLocks noChangeArrowheads="1"/>
          </p:cNvSpPr>
          <p:nvPr userDrawn="1"/>
        </p:nvSpPr>
        <p:spPr bwMode="auto">
          <a:xfrm>
            <a:off x="8475544" y="17645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4" name="Oval 1448"/>
          <p:cNvSpPr>
            <a:spLocks noChangeArrowheads="1"/>
          </p:cNvSpPr>
          <p:nvPr userDrawn="1"/>
        </p:nvSpPr>
        <p:spPr bwMode="auto">
          <a:xfrm>
            <a:off x="8762261" y="1764541"/>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5" name="Oval 1452"/>
          <p:cNvSpPr>
            <a:spLocks noChangeArrowheads="1"/>
          </p:cNvSpPr>
          <p:nvPr userDrawn="1"/>
        </p:nvSpPr>
        <p:spPr bwMode="auto">
          <a:xfrm>
            <a:off x="9145822" y="1764541"/>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6" name="Oval 1455"/>
          <p:cNvSpPr>
            <a:spLocks noChangeArrowheads="1"/>
          </p:cNvSpPr>
          <p:nvPr userDrawn="1"/>
        </p:nvSpPr>
        <p:spPr bwMode="auto">
          <a:xfrm>
            <a:off x="9432539" y="17645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7" name="Oval 1456"/>
          <p:cNvSpPr>
            <a:spLocks noChangeArrowheads="1"/>
          </p:cNvSpPr>
          <p:nvPr userDrawn="1"/>
        </p:nvSpPr>
        <p:spPr bwMode="auto">
          <a:xfrm>
            <a:off x="9529386" y="1764541"/>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8" name="Oval 1460"/>
          <p:cNvSpPr>
            <a:spLocks noChangeArrowheads="1"/>
          </p:cNvSpPr>
          <p:nvPr userDrawn="1"/>
        </p:nvSpPr>
        <p:spPr bwMode="auto">
          <a:xfrm>
            <a:off x="5793157" y="1860111"/>
            <a:ext cx="72635" cy="73272"/>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69" name="Oval 1464"/>
          <p:cNvSpPr>
            <a:spLocks noChangeArrowheads="1"/>
          </p:cNvSpPr>
          <p:nvPr userDrawn="1"/>
        </p:nvSpPr>
        <p:spPr bwMode="auto">
          <a:xfrm>
            <a:off x="6272291"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0" name="Oval 1470"/>
          <p:cNvSpPr>
            <a:spLocks noChangeArrowheads="1"/>
          </p:cNvSpPr>
          <p:nvPr userDrawn="1"/>
        </p:nvSpPr>
        <p:spPr bwMode="auto">
          <a:xfrm>
            <a:off x="6848272" y="1861387"/>
            <a:ext cx="70086" cy="70723"/>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1" name="Oval 1473"/>
          <p:cNvSpPr>
            <a:spLocks noChangeArrowheads="1"/>
          </p:cNvSpPr>
          <p:nvPr userDrawn="1"/>
        </p:nvSpPr>
        <p:spPr bwMode="auto">
          <a:xfrm>
            <a:off x="7133714" y="1860111"/>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2" name="Oval 1477"/>
          <p:cNvSpPr>
            <a:spLocks noChangeArrowheads="1"/>
          </p:cNvSpPr>
          <p:nvPr userDrawn="1"/>
        </p:nvSpPr>
        <p:spPr bwMode="auto">
          <a:xfrm>
            <a:off x="7517279" y="1860111"/>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3" name="Oval 1489"/>
          <p:cNvSpPr>
            <a:spLocks noChangeArrowheads="1"/>
          </p:cNvSpPr>
          <p:nvPr userDrawn="1"/>
        </p:nvSpPr>
        <p:spPr bwMode="auto">
          <a:xfrm>
            <a:off x="8666688"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4" name="Oval 1500"/>
          <p:cNvSpPr>
            <a:spLocks noChangeArrowheads="1"/>
          </p:cNvSpPr>
          <p:nvPr userDrawn="1"/>
        </p:nvSpPr>
        <p:spPr bwMode="auto">
          <a:xfrm>
            <a:off x="9720531" y="1860111"/>
            <a:ext cx="72635" cy="73272"/>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5" name="Oval 1505"/>
          <p:cNvSpPr>
            <a:spLocks noChangeArrowheads="1"/>
          </p:cNvSpPr>
          <p:nvPr userDrawn="1"/>
        </p:nvSpPr>
        <p:spPr bwMode="auto">
          <a:xfrm>
            <a:off x="5793157" y="195632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6" name="Oval 1521"/>
          <p:cNvSpPr>
            <a:spLocks noChangeArrowheads="1"/>
          </p:cNvSpPr>
          <p:nvPr userDrawn="1"/>
        </p:nvSpPr>
        <p:spPr bwMode="auto">
          <a:xfrm>
            <a:off x="7324858" y="1956323"/>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7" name="Oval 1526"/>
          <p:cNvSpPr>
            <a:spLocks noChangeArrowheads="1"/>
          </p:cNvSpPr>
          <p:nvPr userDrawn="1"/>
        </p:nvSpPr>
        <p:spPr bwMode="auto">
          <a:xfrm>
            <a:off x="7803993" y="1956323"/>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8" name="Oval 1530"/>
          <p:cNvSpPr>
            <a:spLocks noChangeArrowheads="1"/>
          </p:cNvSpPr>
          <p:nvPr userDrawn="1"/>
        </p:nvSpPr>
        <p:spPr bwMode="auto">
          <a:xfrm>
            <a:off x="8187554"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79" name="Oval 1532"/>
          <p:cNvSpPr>
            <a:spLocks noChangeArrowheads="1"/>
          </p:cNvSpPr>
          <p:nvPr userDrawn="1"/>
        </p:nvSpPr>
        <p:spPr bwMode="auto">
          <a:xfrm>
            <a:off x="8378699" y="1956323"/>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0" name="Oval 1535"/>
          <p:cNvSpPr>
            <a:spLocks noChangeArrowheads="1"/>
          </p:cNvSpPr>
          <p:nvPr userDrawn="1"/>
        </p:nvSpPr>
        <p:spPr bwMode="auto">
          <a:xfrm>
            <a:off x="8666688"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1" name="Oval 1537"/>
          <p:cNvSpPr>
            <a:spLocks noChangeArrowheads="1"/>
          </p:cNvSpPr>
          <p:nvPr userDrawn="1"/>
        </p:nvSpPr>
        <p:spPr bwMode="auto">
          <a:xfrm>
            <a:off x="8857833" y="1956323"/>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2" name="Oval 1542"/>
          <p:cNvSpPr>
            <a:spLocks noChangeArrowheads="1"/>
          </p:cNvSpPr>
          <p:nvPr userDrawn="1"/>
        </p:nvSpPr>
        <p:spPr bwMode="auto">
          <a:xfrm>
            <a:off x="9336966" y="195632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3" name="Oval 1545"/>
          <p:cNvSpPr>
            <a:spLocks noChangeArrowheads="1"/>
          </p:cNvSpPr>
          <p:nvPr userDrawn="1"/>
        </p:nvSpPr>
        <p:spPr bwMode="auto">
          <a:xfrm>
            <a:off x="5409597" y="205189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4" name="Oval 1551"/>
          <p:cNvSpPr>
            <a:spLocks noChangeArrowheads="1"/>
          </p:cNvSpPr>
          <p:nvPr userDrawn="1"/>
        </p:nvSpPr>
        <p:spPr bwMode="auto">
          <a:xfrm>
            <a:off x="6079876"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5" name="Oval 1557"/>
          <p:cNvSpPr>
            <a:spLocks noChangeArrowheads="1"/>
          </p:cNvSpPr>
          <p:nvPr userDrawn="1"/>
        </p:nvSpPr>
        <p:spPr bwMode="auto">
          <a:xfrm>
            <a:off x="6654579" y="2051890"/>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6" name="Oval 1561"/>
          <p:cNvSpPr>
            <a:spLocks noChangeArrowheads="1"/>
          </p:cNvSpPr>
          <p:nvPr userDrawn="1"/>
        </p:nvSpPr>
        <p:spPr bwMode="auto">
          <a:xfrm>
            <a:off x="7038145" y="2051890"/>
            <a:ext cx="72635" cy="73909"/>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7" name="Oval 1566"/>
          <p:cNvSpPr>
            <a:spLocks noChangeArrowheads="1"/>
          </p:cNvSpPr>
          <p:nvPr userDrawn="1"/>
        </p:nvSpPr>
        <p:spPr bwMode="auto">
          <a:xfrm>
            <a:off x="7421704" y="205189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8" name="Oval 1568"/>
          <p:cNvSpPr>
            <a:spLocks noChangeArrowheads="1"/>
          </p:cNvSpPr>
          <p:nvPr userDrawn="1"/>
        </p:nvSpPr>
        <p:spPr bwMode="auto">
          <a:xfrm>
            <a:off x="7612848" y="2051890"/>
            <a:ext cx="72635"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89" name="Oval 1577"/>
          <p:cNvSpPr>
            <a:spLocks noChangeArrowheads="1"/>
          </p:cNvSpPr>
          <p:nvPr userDrawn="1"/>
        </p:nvSpPr>
        <p:spPr bwMode="auto">
          <a:xfrm>
            <a:off x="8475544" y="205189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0" name="Oval 1583"/>
          <p:cNvSpPr>
            <a:spLocks noChangeArrowheads="1"/>
          </p:cNvSpPr>
          <p:nvPr userDrawn="1"/>
        </p:nvSpPr>
        <p:spPr bwMode="auto">
          <a:xfrm>
            <a:off x="9145822"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1" name="Oval 1592"/>
          <p:cNvSpPr>
            <a:spLocks noChangeArrowheads="1"/>
          </p:cNvSpPr>
          <p:nvPr userDrawn="1"/>
        </p:nvSpPr>
        <p:spPr bwMode="auto">
          <a:xfrm>
            <a:off x="5984301" y="2148741"/>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2" name="Oval 1597"/>
          <p:cNvSpPr>
            <a:spLocks noChangeArrowheads="1"/>
          </p:cNvSpPr>
          <p:nvPr userDrawn="1"/>
        </p:nvSpPr>
        <p:spPr bwMode="auto">
          <a:xfrm>
            <a:off x="6463435" y="21487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3" name="Oval 1600"/>
          <p:cNvSpPr>
            <a:spLocks noChangeArrowheads="1"/>
          </p:cNvSpPr>
          <p:nvPr userDrawn="1"/>
        </p:nvSpPr>
        <p:spPr bwMode="auto">
          <a:xfrm>
            <a:off x="6750152" y="21487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4" name="Oval 1606"/>
          <p:cNvSpPr>
            <a:spLocks noChangeArrowheads="1"/>
          </p:cNvSpPr>
          <p:nvPr userDrawn="1"/>
        </p:nvSpPr>
        <p:spPr bwMode="auto">
          <a:xfrm>
            <a:off x="7326135" y="214874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5" name="Oval 1611"/>
          <p:cNvSpPr>
            <a:spLocks noChangeArrowheads="1"/>
          </p:cNvSpPr>
          <p:nvPr userDrawn="1"/>
        </p:nvSpPr>
        <p:spPr bwMode="auto">
          <a:xfrm>
            <a:off x="7803993" y="2148741"/>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6" name="Oval 1624"/>
          <p:cNvSpPr>
            <a:spLocks noChangeArrowheads="1"/>
          </p:cNvSpPr>
          <p:nvPr userDrawn="1"/>
        </p:nvSpPr>
        <p:spPr bwMode="auto">
          <a:xfrm>
            <a:off x="5505167" y="2244313"/>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7" name="Oval 1626"/>
          <p:cNvSpPr>
            <a:spLocks noChangeArrowheads="1"/>
          </p:cNvSpPr>
          <p:nvPr userDrawn="1"/>
        </p:nvSpPr>
        <p:spPr bwMode="auto">
          <a:xfrm>
            <a:off x="5793157" y="224431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8" name="Oval 1630"/>
          <p:cNvSpPr>
            <a:spLocks noChangeArrowheads="1"/>
          </p:cNvSpPr>
          <p:nvPr userDrawn="1"/>
        </p:nvSpPr>
        <p:spPr bwMode="auto">
          <a:xfrm>
            <a:off x="6175446" y="2244313"/>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99" name="Oval 1632"/>
          <p:cNvSpPr>
            <a:spLocks noChangeArrowheads="1"/>
          </p:cNvSpPr>
          <p:nvPr userDrawn="1"/>
        </p:nvSpPr>
        <p:spPr bwMode="auto">
          <a:xfrm>
            <a:off x="6367866" y="2244313"/>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0" name="Oval 1640"/>
          <p:cNvSpPr>
            <a:spLocks noChangeArrowheads="1"/>
          </p:cNvSpPr>
          <p:nvPr userDrawn="1"/>
        </p:nvSpPr>
        <p:spPr bwMode="auto">
          <a:xfrm>
            <a:off x="7133714" y="224431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1" name="Oval 1644"/>
          <p:cNvSpPr>
            <a:spLocks noChangeArrowheads="1"/>
          </p:cNvSpPr>
          <p:nvPr userDrawn="1"/>
        </p:nvSpPr>
        <p:spPr bwMode="auto">
          <a:xfrm>
            <a:off x="7517279" y="224431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2" name="Oval 1649"/>
          <p:cNvSpPr>
            <a:spLocks noChangeArrowheads="1"/>
          </p:cNvSpPr>
          <p:nvPr userDrawn="1"/>
        </p:nvSpPr>
        <p:spPr bwMode="auto">
          <a:xfrm>
            <a:off x="8091983" y="2244313"/>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3" name="Oval 1652"/>
          <p:cNvSpPr>
            <a:spLocks noChangeArrowheads="1"/>
          </p:cNvSpPr>
          <p:nvPr userDrawn="1"/>
        </p:nvSpPr>
        <p:spPr bwMode="auto">
          <a:xfrm>
            <a:off x="8378699" y="2244313"/>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4" name="Oval 1653"/>
          <p:cNvSpPr>
            <a:spLocks noChangeArrowheads="1"/>
          </p:cNvSpPr>
          <p:nvPr userDrawn="1"/>
        </p:nvSpPr>
        <p:spPr bwMode="auto">
          <a:xfrm>
            <a:off x="8475544" y="2244313"/>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5" name="Oval 1654"/>
          <p:cNvSpPr>
            <a:spLocks noChangeArrowheads="1"/>
          </p:cNvSpPr>
          <p:nvPr userDrawn="1"/>
        </p:nvSpPr>
        <p:spPr bwMode="auto">
          <a:xfrm>
            <a:off x="8954678" y="2244313"/>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6" name="Oval 1665"/>
          <p:cNvSpPr>
            <a:spLocks noChangeArrowheads="1"/>
          </p:cNvSpPr>
          <p:nvPr userDrawn="1"/>
        </p:nvSpPr>
        <p:spPr bwMode="auto">
          <a:xfrm>
            <a:off x="5984301" y="233988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7" name="Oval 1674"/>
          <p:cNvSpPr>
            <a:spLocks noChangeArrowheads="1"/>
          </p:cNvSpPr>
          <p:nvPr userDrawn="1"/>
        </p:nvSpPr>
        <p:spPr bwMode="auto">
          <a:xfrm>
            <a:off x="6847001" y="2339885"/>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8" name="Oval 1677"/>
          <p:cNvSpPr>
            <a:spLocks noChangeArrowheads="1"/>
          </p:cNvSpPr>
          <p:nvPr userDrawn="1"/>
        </p:nvSpPr>
        <p:spPr bwMode="auto">
          <a:xfrm>
            <a:off x="7133714" y="2339885"/>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09" name="Oval 1679"/>
          <p:cNvSpPr>
            <a:spLocks noChangeArrowheads="1"/>
          </p:cNvSpPr>
          <p:nvPr userDrawn="1"/>
        </p:nvSpPr>
        <p:spPr bwMode="auto">
          <a:xfrm>
            <a:off x="7326135" y="2339885"/>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0" name="Oval 1700"/>
          <p:cNvSpPr>
            <a:spLocks noChangeArrowheads="1"/>
          </p:cNvSpPr>
          <p:nvPr userDrawn="1"/>
        </p:nvSpPr>
        <p:spPr bwMode="auto">
          <a:xfrm>
            <a:off x="6079876"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1" name="Oval 1702"/>
          <p:cNvSpPr>
            <a:spLocks noChangeArrowheads="1"/>
          </p:cNvSpPr>
          <p:nvPr userDrawn="1"/>
        </p:nvSpPr>
        <p:spPr bwMode="auto">
          <a:xfrm>
            <a:off x="6272291" y="2435457"/>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2" name="Oval 1705"/>
          <p:cNvSpPr>
            <a:spLocks noChangeArrowheads="1"/>
          </p:cNvSpPr>
          <p:nvPr userDrawn="1"/>
        </p:nvSpPr>
        <p:spPr bwMode="auto">
          <a:xfrm>
            <a:off x="6559010" y="243545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3" name="Oval 1713"/>
          <p:cNvSpPr>
            <a:spLocks noChangeArrowheads="1"/>
          </p:cNvSpPr>
          <p:nvPr userDrawn="1"/>
        </p:nvSpPr>
        <p:spPr bwMode="auto">
          <a:xfrm>
            <a:off x="7421704" y="243545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4" name="Oval 1715"/>
          <p:cNvSpPr>
            <a:spLocks noChangeArrowheads="1"/>
          </p:cNvSpPr>
          <p:nvPr userDrawn="1"/>
        </p:nvSpPr>
        <p:spPr bwMode="auto">
          <a:xfrm>
            <a:off x="7612848" y="2435457"/>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5" name="Oval 1717"/>
          <p:cNvSpPr>
            <a:spLocks noChangeArrowheads="1"/>
          </p:cNvSpPr>
          <p:nvPr userDrawn="1"/>
        </p:nvSpPr>
        <p:spPr bwMode="auto">
          <a:xfrm>
            <a:off x="8187554"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6" name="Oval 1724"/>
          <p:cNvSpPr>
            <a:spLocks noChangeArrowheads="1"/>
          </p:cNvSpPr>
          <p:nvPr userDrawn="1"/>
        </p:nvSpPr>
        <p:spPr bwMode="auto">
          <a:xfrm>
            <a:off x="5218453" y="2531029"/>
            <a:ext cx="72635" cy="72635"/>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7" name="Oval 1726"/>
          <p:cNvSpPr>
            <a:spLocks noChangeArrowheads="1"/>
          </p:cNvSpPr>
          <p:nvPr userDrawn="1"/>
        </p:nvSpPr>
        <p:spPr bwMode="auto">
          <a:xfrm>
            <a:off x="5409597" y="253102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8" name="Oval 1729"/>
          <p:cNvSpPr>
            <a:spLocks noChangeArrowheads="1"/>
          </p:cNvSpPr>
          <p:nvPr userDrawn="1"/>
        </p:nvSpPr>
        <p:spPr bwMode="auto">
          <a:xfrm>
            <a:off x="5697587" y="2531029"/>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19" name="Oval 1730"/>
          <p:cNvSpPr>
            <a:spLocks noChangeArrowheads="1"/>
          </p:cNvSpPr>
          <p:nvPr userDrawn="1"/>
        </p:nvSpPr>
        <p:spPr bwMode="auto">
          <a:xfrm>
            <a:off x="5793157" y="2531029"/>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0" name="Oval 1740"/>
          <p:cNvSpPr>
            <a:spLocks noChangeArrowheads="1"/>
          </p:cNvSpPr>
          <p:nvPr userDrawn="1"/>
        </p:nvSpPr>
        <p:spPr bwMode="auto">
          <a:xfrm>
            <a:off x="6750152" y="2531029"/>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1" name="Oval 1748"/>
          <p:cNvSpPr>
            <a:spLocks noChangeArrowheads="1"/>
          </p:cNvSpPr>
          <p:nvPr userDrawn="1"/>
        </p:nvSpPr>
        <p:spPr bwMode="auto">
          <a:xfrm>
            <a:off x="8378699" y="2531029"/>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2" name="Oval 1749"/>
          <p:cNvSpPr>
            <a:spLocks noChangeArrowheads="1"/>
          </p:cNvSpPr>
          <p:nvPr userDrawn="1"/>
        </p:nvSpPr>
        <p:spPr bwMode="auto">
          <a:xfrm>
            <a:off x="8475544" y="2531029"/>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3" name="Oval 1766"/>
          <p:cNvSpPr>
            <a:spLocks noChangeArrowheads="1"/>
          </p:cNvSpPr>
          <p:nvPr userDrawn="1"/>
        </p:nvSpPr>
        <p:spPr bwMode="auto">
          <a:xfrm>
            <a:off x="4930462" y="2723447"/>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4" name="Oval 1778"/>
          <p:cNvSpPr>
            <a:spLocks noChangeArrowheads="1"/>
          </p:cNvSpPr>
          <p:nvPr userDrawn="1"/>
        </p:nvSpPr>
        <p:spPr bwMode="auto">
          <a:xfrm>
            <a:off x="6559010" y="272344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5" name="Oval 1779"/>
          <p:cNvSpPr>
            <a:spLocks noChangeArrowheads="1"/>
          </p:cNvSpPr>
          <p:nvPr userDrawn="1"/>
        </p:nvSpPr>
        <p:spPr bwMode="auto">
          <a:xfrm>
            <a:off x="6654580" y="272344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6" name="Oval 1788"/>
          <p:cNvSpPr>
            <a:spLocks noChangeArrowheads="1"/>
          </p:cNvSpPr>
          <p:nvPr userDrawn="1"/>
        </p:nvSpPr>
        <p:spPr bwMode="auto">
          <a:xfrm>
            <a:off x="5984301" y="28190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7" name="Oval 1799"/>
          <p:cNvSpPr>
            <a:spLocks noChangeArrowheads="1"/>
          </p:cNvSpPr>
          <p:nvPr userDrawn="1"/>
        </p:nvSpPr>
        <p:spPr bwMode="auto">
          <a:xfrm>
            <a:off x="5314023" y="2915228"/>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8" name="Oval 1807"/>
          <p:cNvSpPr>
            <a:spLocks noChangeArrowheads="1"/>
          </p:cNvSpPr>
          <p:nvPr userDrawn="1"/>
        </p:nvSpPr>
        <p:spPr bwMode="auto">
          <a:xfrm>
            <a:off x="6654580" y="2915228"/>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29" name="Oval 1811"/>
          <p:cNvSpPr>
            <a:spLocks noChangeArrowheads="1"/>
          </p:cNvSpPr>
          <p:nvPr userDrawn="1"/>
        </p:nvSpPr>
        <p:spPr bwMode="auto">
          <a:xfrm>
            <a:off x="5121606" y="3010800"/>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0" name="Oval 1820"/>
          <p:cNvSpPr>
            <a:spLocks noChangeArrowheads="1"/>
          </p:cNvSpPr>
          <p:nvPr userDrawn="1"/>
        </p:nvSpPr>
        <p:spPr bwMode="auto">
          <a:xfrm>
            <a:off x="6175446" y="3010800"/>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1" name="Oval 1824"/>
          <p:cNvSpPr>
            <a:spLocks noChangeArrowheads="1"/>
          </p:cNvSpPr>
          <p:nvPr userDrawn="1"/>
        </p:nvSpPr>
        <p:spPr bwMode="auto">
          <a:xfrm>
            <a:off x="6559010" y="3010800"/>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2" name="Oval 1838"/>
          <p:cNvSpPr>
            <a:spLocks noChangeArrowheads="1"/>
          </p:cNvSpPr>
          <p:nvPr userDrawn="1"/>
        </p:nvSpPr>
        <p:spPr bwMode="auto">
          <a:xfrm>
            <a:off x="5984301" y="310637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3" name="Oval 1846"/>
          <p:cNvSpPr>
            <a:spLocks noChangeArrowheads="1"/>
          </p:cNvSpPr>
          <p:nvPr userDrawn="1"/>
        </p:nvSpPr>
        <p:spPr bwMode="auto">
          <a:xfrm>
            <a:off x="4930462" y="32032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4" name="Oval 1848"/>
          <p:cNvSpPr>
            <a:spLocks noChangeArrowheads="1"/>
          </p:cNvSpPr>
          <p:nvPr userDrawn="1"/>
        </p:nvSpPr>
        <p:spPr bwMode="auto">
          <a:xfrm>
            <a:off x="5121606" y="3203219"/>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5" name="Oval 1850"/>
          <p:cNvSpPr>
            <a:spLocks noChangeArrowheads="1"/>
          </p:cNvSpPr>
          <p:nvPr userDrawn="1"/>
        </p:nvSpPr>
        <p:spPr bwMode="auto">
          <a:xfrm>
            <a:off x="5314023" y="32032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6" name="Oval 1854"/>
          <p:cNvSpPr>
            <a:spLocks noChangeArrowheads="1"/>
          </p:cNvSpPr>
          <p:nvPr userDrawn="1"/>
        </p:nvSpPr>
        <p:spPr bwMode="auto">
          <a:xfrm>
            <a:off x="5697587" y="32032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7" name="Oval 1878"/>
          <p:cNvSpPr>
            <a:spLocks noChangeArrowheads="1"/>
          </p:cNvSpPr>
          <p:nvPr userDrawn="1"/>
        </p:nvSpPr>
        <p:spPr bwMode="auto">
          <a:xfrm>
            <a:off x="6272291" y="3298791"/>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8" name="Oval 1885"/>
          <p:cNvSpPr>
            <a:spLocks noChangeArrowheads="1"/>
          </p:cNvSpPr>
          <p:nvPr userDrawn="1"/>
        </p:nvSpPr>
        <p:spPr bwMode="auto">
          <a:xfrm>
            <a:off x="5121606" y="3394363"/>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39" name="Oval 1889"/>
          <p:cNvSpPr>
            <a:spLocks noChangeArrowheads="1"/>
          </p:cNvSpPr>
          <p:nvPr userDrawn="1"/>
        </p:nvSpPr>
        <p:spPr bwMode="auto">
          <a:xfrm>
            <a:off x="5505167" y="339436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0" name="Oval 1899"/>
          <p:cNvSpPr>
            <a:spLocks noChangeArrowheads="1"/>
          </p:cNvSpPr>
          <p:nvPr userDrawn="1"/>
        </p:nvSpPr>
        <p:spPr bwMode="auto">
          <a:xfrm>
            <a:off x="4834889" y="34899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1" name="Oval 1901"/>
          <p:cNvSpPr>
            <a:spLocks noChangeArrowheads="1"/>
          </p:cNvSpPr>
          <p:nvPr userDrawn="1"/>
        </p:nvSpPr>
        <p:spPr bwMode="auto">
          <a:xfrm>
            <a:off x="5026034" y="3489935"/>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2" name="Oval 1904"/>
          <p:cNvSpPr>
            <a:spLocks noChangeArrowheads="1"/>
          </p:cNvSpPr>
          <p:nvPr userDrawn="1"/>
        </p:nvSpPr>
        <p:spPr bwMode="auto">
          <a:xfrm>
            <a:off x="5314023" y="3489935"/>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3" name="Oval 1909"/>
          <p:cNvSpPr>
            <a:spLocks noChangeArrowheads="1"/>
          </p:cNvSpPr>
          <p:nvPr userDrawn="1"/>
        </p:nvSpPr>
        <p:spPr bwMode="auto">
          <a:xfrm>
            <a:off x="5793157" y="34899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4" name="Oval 1910"/>
          <p:cNvSpPr>
            <a:spLocks noChangeArrowheads="1"/>
          </p:cNvSpPr>
          <p:nvPr userDrawn="1"/>
        </p:nvSpPr>
        <p:spPr bwMode="auto">
          <a:xfrm>
            <a:off x="5888731" y="348993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5" name="Oval 1918"/>
          <p:cNvSpPr>
            <a:spLocks noChangeArrowheads="1"/>
          </p:cNvSpPr>
          <p:nvPr userDrawn="1"/>
        </p:nvSpPr>
        <p:spPr bwMode="auto">
          <a:xfrm>
            <a:off x="5218453" y="3585506"/>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6" name="Oval 1922"/>
          <p:cNvSpPr>
            <a:spLocks noChangeArrowheads="1"/>
          </p:cNvSpPr>
          <p:nvPr userDrawn="1"/>
        </p:nvSpPr>
        <p:spPr bwMode="auto">
          <a:xfrm>
            <a:off x="5600740" y="3585506"/>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7" name="Oval 1927"/>
          <p:cNvSpPr>
            <a:spLocks noChangeArrowheads="1"/>
          </p:cNvSpPr>
          <p:nvPr userDrawn="1"/>
        </p:nvSpPr>
        <p:spPr bwMode="auto">
          <a:xfrm>
            <a:off x="6079876" y="3585506"/>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8" name="Oval 1934"/>
          <p:cNvSpPr>
            <a:spLocks noChangeArrowheads="1"/>
          </p:cNvSpPr>
          <p:nvPr userDrawn="1"/>
        </p:nvSpPr>
        <p:spPr bwMode="auto">
          <a:xfrm>
            <a:off x="5505167" y="3681076"/>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49" name="Oval 1938"/>
          <p:cNvSpPr>
            <a:spLocks noChangeArrowheads="1"/>
          </p:cNvSpPr>
          <p:nvPr userDrawn="1"/>
        </p:nvSpPr>
        <p:spPr bwMode="auto">
          <a:xfrm>
            <a:off x="5888731" y="3681076"/>
            <a:ext cx="72635" cy="73909"/>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0" name="Oval 1951"/>
          <p:cNvSpPr>
            <a:spLocks noChangeArrowheads="1"/>
          </p:cNvSpPr>
          <p:nvPr userDrawn="1"/>
        </p:nvSpPr>
        <p:spPr bwMode="auto">
          <a:xfrm>
            <a:off x="6175446" y="3777925"/>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1" name="Oval 1954"/>
          <p:cNvSpPr>
            <a:spLocks noChangeArrowheads="1"/>
          </p:cNvSpPr>
          <p:nvPr userDrawn="1"/>
        </p:nvSpPr>
        <p:spPr bwMode="auto">
          <a:xfrm>
            <a:off x="5600740" y="3873493"/>
            <a:ext cx="73908" cy="73272"/>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2" name="Oval 1958"/>
          <p:cNvSpPr>
            <a:spLocks noChangeArrowheads="1"/>
          </p:cNvSpPr>
          <p:nvPr userDrawn="1"/>
        </p:nvSpPr>
        <p:spPr bwMode="auto">
          <a:xfrm>
            <a:off x="5984301" y="3873493"/>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3" name="Oval 1964"/>
          <p:cNvSpPr>
            <a:spLocks noChangeArrowheads="1"/>
          </p:cNvSpPr>
          <p:nvPr userDrawn="1"/>
        </p:nvSpPr>
        <p:spPr bwMode="auto">
          <a:xfrm>
            <a:off x="5793157" y="3969706"/>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4" name="Oval 1968"/>
          <p:cNvSpPr>
            <a:spLocks noChangeArrowheads="1"/>
          </p:cNvSpPr>
          <p:nvPr userDrawn="1"/>
        </p:nvSpPr>
        <p:spPr bwMode="auto">
          <a:xfrm>
            <a:off x="5505167" y="4065278"/>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5" name="Oval 1971"/>
          <p:cNvSpPr>
            <a:spLocks noChangeArrowheads="1"/>
          </p:cNvSpPr>
          <p:nvPr userDrawn="1"/>
        </p:nvSpPr>
        <p:spPr bwMode="auto">
          <a:xfrm>
            <a:off x="5793157" y="406527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6" name="Oval 1981"/>
          <p:cNvSpPr>
            <a:spLocks noChangeArrowheads="1"/>
          </p:cNvSpPr>
          <p:nvPr userDrawn="1"/>
        </p:nvSpPr>
        <p:spPr bwMode="auto">
          <a:xfrm>
            <a:off x="5984301" y="4160850"/>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7" name="Oval 1987"/>
          <p:cNvSpPr>
            <a:spLocks noChangeArrowheads="1"/>
          </p:cNvSpPr>
          <p:nvPr userDrawn="1"/>
        </p:nvSpPr>
        <p:spPr bwMode="auto">
          <a:xfrm>
            <a:off x="5793157" y="425642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8" name="Oval 1992"/>
          <p:cNvSpPr>
            <a:spLocks noChangeArrowheads="1"/>
          </p:cNvSpPr>
          <p:nvPr userDrawn="1"/>
        </p:nvSpPr>
        <p:spPr bwMode="auto">
          <a:xfrm>
            <a:off x="5600740" y="4353268"/>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59" name="Oval 1997"/>
          <p:cNvSpPr>
            <a:spLocks noChangeArrowheads="1"/>
          </p:cNvSpPr>
          <p:nvPr userDrawn="1"/>
        </p:nvSpPr>
        <p:spPr bwMode="auto">
          <a:xfrm>
            <a:off x="6272291" y="435326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0" name="Oval 2002"/>
          <p:cNvSpPr>
            <a:spLocks noChangeArrowheads="1"/>
          </p:cNvSpPr>
          <p:nvPr userDrawn="1"/>
        </p:nvSpPr>
        <p:spPr bwMode="auto">
          <a:xfrm>
            <a:off x="5888731" y="4448840"/>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1" name="Oval 2004"/>
          <p:cNvSpPr>
            <a:spLocks noChangeArrowheads="1"/>
          </p:cNvSpPr>
          <p:nvPr userDrawn="1"/>
        </p:nvSpPr>
        <p:spPr bwMode="auto">
          <a:xfrm>
            <a:off x="5697587" y="4544412"/>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2" name="Oval 2014"/>
          <p:cNvSpPr>
            <a:spLocks noChangeArrowheads="1"/>
          </p:cNvSpPr>
          <p:nvPr userDrawn="1"/>
        </p:nvSpPr>
        <p:spPr bwMode="auto">
          <a:xfrm>
            <a:off x="7803993" y="243545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3" name="Oval 2029"/>
          <p:cNvSpPr>
            <a:spLocks noChangeArrowheads="1"/>
          </p:cNvSpPr>
          <p:nvPr userDrawn="1"/>
        </p:nvSpPr>
        <p:spPr bwMode="auto">
          <a:xfrm>
            <a:off x="7133714" y="2626597"/>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4" name="Oval 2032"/>
          <p:cNvSpPr>
            <a:spLocks noChangeArrowheads="1"/>
          </p:cNvSpPr>
          <p:nvPr userDrawn="1"/>
        </p:nvSpPr>
        <p:spPr bwMode="auto">
          <a:xfrm>
            <a:off x="7038145" y="2723447"/>
            <a:ext cx="72635"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5" name="Oval 2040"/>
          <p:cNvSpPr>
            <a:spLocks noChangeArrowheads="1"/>
          </p:cNvSpPr>
          <p:nvPr userDrawn="1"/>
        </p:nvSpPr>
        <p:spPr bwMode="auto">
          <a:xfrm>
            <a:off x="6847001" y="2915228"/>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6" name="Oval 2050"/>
          <p:cNvSpPr>
            <a:spLocks noChangeArrowheads="1"/>
          </p:cNvSpPr>
          <p:nvPr userDrawn="1"/>
        </p:nvSpPr>
        <p:spPr bwMode="auto">
          <a:xfrm>
            <a:off x="7229286" y="3010800"/>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7" name="Oval 2059"/>
          <p:cNvSpPr>
            <a:spLocks noChangeArrowheads="1"/>
          </p:cNvSpPr>
          <p:nvPr userDrawn="1"/>
        </p:nvSpPr>
        <p:spPr bwMode="auto">
          <a:xfrm>
            <a:off x="7421704" y="2626597"/>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8" name="Oval 2066"/>
          <p:cNvSpPr>
            <a:spLocks noChangeArrowheads="1"/>
          </p:cNvSpPr>
          <p:nvPr userDrawn="1"/>
        </p:nvSpPr>
        <p:spPr bwMode="auto">
          <a:xfrm>
            <a:off x="8091983" y="2626597"/>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69" name="Oval 2072"/>
          <p:cNvSpPr>
            <a:spLocks noChangeArrowheads="1"/>
          </p:cNvSpPr>
          <p:nvPr userDrawn="1"/>
        </p:nvSpPr>
        <p:spPr bwMode="auto">
          <a:xfrm>
            <a:off x="7517279" y="272344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0" name="Oval 2075"/>
          <p:cNvSpPr>
            <a:spLocks noChangeArrowheads="1"/>
          </p:cNvSpPr>
          <p:nvPr userDrawn="1"/>
        </p:nvSpPr>
        <p:spPr bwMode="auto">
          <a:xfrm>
            <a:off x="7803993" y="2723447"/>
            <a:ext cx="73908" cy="72635"/>
          </a:xfrm>
          <a:prstGeom prst="ellipse">
            <a:avLst/>
          </a:prstGeom>
          <a:solidFill>
            <a:srgbClr val="F99D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1" name="Oval 2088"/>
          <p:cNvSpPr>
            <a:spLocks noChangeArrowheads="1"/>
          </p:cNvSpPr>
          <p:nvPr userDrawn="1"/>
        </p:nvSpPr>
        <p:spPr bwMode="auto">
          <a:xfrm>
            <a:off x="7996410" y="2819019"/>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2" name="Oval 2092"/>
          <p:cNvSpPr>
            <a:spLocks noChangeArrowheads="1"/>
          </p:cNvSpPr>
          <p:nvPr userDrawn="1"/>
        </p:nvSpPr>
        <p:spPr bwMode="auto">
          <a:xfrm>
            <a:off x="7517279" y="2915228"/>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3" name="Oval 2094"/>
          <p:cNvSpPr>
            <a:spLocks noChangeArrowheads="1"/>
          </p:cNvSpPr>
          <p:nvPr userDrawn="1"/>
        </p:nvSpPr>
        <p:spPr bwMode="auto">
          <a:xfrm>
            <a:off x="7708423" y="2915228"/>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4" name="Oval 2100"/>
          <p:cNvSpPr>
            <a:spLocks noChangeArrowheads="1"/>
          </p:cNvSpPr>
          <p:nvPr userDrawn="1"/>
        </p:nvSpPr>
        <p:spPr bwMode="auto">
          <a:xfrm>
            <a:off x="7517279" y="3010800"/>
            <a:ext cx="72635"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5" name="Oval 2104"/>
          <p:cNvSpPr>
            <a:spLocks noChangeArrowheads="1"/>
          </p:cNvSpPr>
          <p:nvPr userDrawn="1"/>
        </p:nvSpPr>
        <p:spPr bwMode="auto">
          <a:xfrm>
            <a:off x="7900839" y="3010800"/>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6" name="Oval 2121"/>
          <p:cNvSpPr>
            <a:spLocks noChangeArrowheads="1"/>
          </p:cNvSpPr>
          <p:nvPr userDrawn="1"/>
        </p:nvSpPr>
        <p:spPr bwMode="auto">
          <a:xfrm>
            <a:off x="7517279" y="3203219"/>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7" name="Oval 2124"/>
          <p:cNvSpPr>
            <a:spLocks noChangeArrowheads="1"/>
          </p:cNvSpPr>
          <p:nvPr userDrawn="1"/>
        </p:nvSpPr>
        <p:spPr bwMode="auto">
          <a:xfrm>
            <a:off x="7803993" y="3203219"/>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8" name="Oval 2130"/>
          <p:cNvSpPr>
            <a:spLocks noChangeArrowheads="1"/>
          </p:cNvSpPr>
          <p:nvPr userDrawn="1"/>
        </p:nvSpPr>
        <p:spPr bwMode="auto">
          <a:xfrm>
            <a:off x="7229286" y="3298791"/>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79" name="Oval 2138"/>
          <p:cNvSpPr>
            <a:spLocks noChangeArrowheads="1"/>
          </p:cNvSpPr>
          <p:nvPr userDrawn="1"/>
        </p:nvSpPr>
        <p:spPr bwMode="auto">
          <a:xfrm>
            <a:off x="7612848" y="339436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0" name="Oval 2148"/>
          <p:cNvSpPr>
            <a:spLocks noChangeArrowheads="1"/>
          </p:cNvSpPr>
          <p:nvPr userDrawn="1"/>
        </p:nvSpPr>
        <p:spPr bwMode="auto">
          <a:xfrm>
            <a:off x="8091983" y="32032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1" name="Oval 2157"/>
          <p:cNvSpPr>
            <a:spLocks noChangeArrowheads="1"/>
          </p:cNvSpPr>
          <p:nvPr userDrawn="1"/>
        </p:nvSpPr>
        <p:spPr bwMode="auto">
          <a:xfrm>
            <a:off x="7996410" y="3777925"/>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2" name="Oval 2164"/>
          <p:cNvSpPr>
            <a:spLocks noChangeArrowheads="1"/>
          </p:cNvSpPr>
          <p:nvPr userDrawn="1"/>
        </p:nvSpPr>
        <p:spPr bwMode="auto">
          <a:xfrm>
            <a:off x="8574944" y="3876042"/>
            <a:ext cx="64989" cy="66901"/>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3" name="Oval 2171"/>
          <p:cNvSpPr>
            <a:spLocks noChangeArrowheads="1"/>
          </p:cNvSpPr>
          <p:nvPr userDrawn="1"/>
        </p:nvSpPr>
        <p:spPr bwMode="auto">
          <a:xfrm>
            <a:off x="8283127" y="4256420"/>
            <a:ext cx="73908"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4" name="Oval 2173"/>
          <p:cNvSpPr>
            <a:spLocks noChangeArrowheads="1"/>
          </p:cNvSpPr>
          <p:nvPr userDrawn="1"/>
        </p:nvSpPr>
        <p:spPr bwMode="auto">
          <a:xfrm>
            <a:off x="8475544" y="425642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5" name="Oval 2175"/>
          <p:cNvSpPr>
            <a:spLocks noChangeArrowheads="1"/>
          </p:cNvSpPr>
          <p:nvPr userDrawn="1"/>
        </p:nvSpPr>
        <p:spPr bwMode="auto">
          <a:xfrm>
            <a:off x="8666688" y="4256420"/>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6" name="Oval 2180"/>
          <p:cNvSpPr>
            <a:spLocks noChangeArrowheads="1"/>
          </p:cNvSpPr>
          <p:nvPr userDrawn="1"/>
        </p:nvSpPr>
        <p:spPr bwMode="auto">
          <a:xfrm>
            <a:off x="8379973" y="4353268"/>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7" name="Oval 2185"/>
          <p:cNvSpPr>
            <a:spLocks noChangeArrowheads="1"/>
          </p:cNvSpPr>
          <p:nvPr userDrawn="1"/>
        </p:nvSpPr>
        <p:spPr bwMode="auto">
          <a:xfrm>
            <a:off x="7996410"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8" name="Oval 2192"/>
          <p:cNvSpPr>
            <a:spLocks noChangeArrowheads="1"/>
          </p:cNvSpPr>
          <p:nvPr userDrawn="1"/>
        </p:nvSpPr>
        <p:spPr bwMode="auto">
          <a:xfrm>
            <a:off x="8666688" y="4448840"/>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89" name="Oval 2193"/>
          <p:cNvSpPr>
            <a:spLocks noChangeArrowheads="1"/>
          </p:cNvSpPr>
          <p:nvPr userDrawn="1"/>
        </p:nvSpPr>
        <p:spPr bwMode="auto">
          <a:xfrm>
            <a:off x="8762261"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0" name="Oval 2197"/>
          <p:cNvSpPr>
            <a:spLocks noChangeArrowheads="1"/>
          </p:cNvSpPr>
          <p:nvPr userDrawn="1"/>
        </p:nvSpPr>
        <p:spPr bwMode="auto">
          <a:xfrm>
            <a:off x="8187554" y="4544412"/>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1" name="Oval 2199"/>
          <p:cNvSpPr>
            <a:spLocks noChangeArrowheads="1"/>
          </p:cNvSpPr>
          <p:nvPr userDrawn="1"/>
        </p:nvSpPr>
        <p:spPr bwMode="auto">
          <a:xfrm>
            <a:off x="8379973" y="4544412"/>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2" name="Oval 2201"/>
          <p:cNvSpPr>
            <a:spLocks noChangeArrowheads="1"/>
          </p:cNvSpPr>
          <p:nvPr userDrawn="1"/>
        </p:nvSpPr>
        <p:spPr bwMode="auto">
          <a:xfrm>
            <a:off x="8571117" y="4544412"/>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3" name="Oval 2207"/>
          <p:cNvSpPr>
            <a:spLocks noChangeArrowheads="1"/>
          </p:cNvSpPr>
          <p:nvPr userDrawn="1"/>
        </p:nvSpPr>
        <p:spPr bwMode="auto">
          <a:xfrm>
            <a:off x="8187554" y="4639984"/>
            <a:ext cx="72635"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4" name="Oval 2215"/>
          <p:cNvSpPr>
            <a:spLocks noChangeArrowheads="1"/>
          </p:cNvSpPr>
          <p:nvPr userDrawn="1"/>
        </p:nvSpPr>
        <p:spPr bwMode="auto">
          <a:xfrm>
            <a:off x="8666688" y="4735552"/>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5" name="Oval 2222"/>
          <p:cNvSpPr>
            <a:spLocks noChangeArrowheads="1"/>
          </p:cNvSpPr>
          <p:nvPr userDrawn="1"/>
        </p:nvSpPr>
        <p:spPr bwMode="auto">
          <a:xfrm>
            <a:off x="3206346" y="109426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6" name="Oval 2239"/>
          <p:cNvSpPr>
            <a:spLocks noChangeArrowheads="1"/>
          </p:cNvSpPr>
          <p:nvPr userDrawn="1"/>
        </p:nvSpPr>
        <p:spPr bwMode="auto">
          <a:xfrm>
            <a:off x="3685480" y="118983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7" name="Oval 2242"/>
          <p:cNvSpPr>
            <a:spLocks noChangeArrowheads="1"/>
          </p:cNvSpPr>
          <p:nvPr userDrawn="1"/>
        </p:nvSpPr>
        <p:spPr bwMode="auto">
          <a:xfrm>
            <a:off x="3972193" y="1189835"/>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8" name="Oval 2254"/>
          <p:cNvSpPr>
            <a:spLocks noChangeArrowheads="1"/>
          </p:cNvSpPr>
          <p:nvPr userDrawn="1"/>
        </p:nvSpPr>
        <p:spPr bwMode="auto">
          <a:xfrm>
            <a:off x="3110770" y="1285407"/>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99" name="Oval 2258"/>
          <p:cNvSpPr>
            <a:spLocks noChangeArrowheads="1"/>
          </p:cNvSpPr>
          <p:nvPr userDrawn="1"/>
        </p:nvSpPr>
        <p:spPr bwMode="auto">
          <a:xfrm>
            <a:off x="3589905" y="128540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0" name="Oval 2264"/>
          <p:cNvSpPr>
            <a:spLocks noChangeArrowheads="1"/>
          </p:cNvSpPr>
          <p:nvPr userDrawn="1"/>
        </p:nvSpPr>
        <p:spPr bwMode="auto">
          <a:xfrm>
            <a:off x="4164611" y="1285407"/>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1" name="Oval 2278"/>
          <p:cNvSpPr>
            <a:spLocks noChangeArrowheads="1"/>
          </p:cNvSpPr>
          <p:nvPr userDrawn="1"/>
        </p:nvSpPr>
        <p:spPr bwMode="auto">
          <a:xfrm>
            <a:off x="3781049"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2" name="Oval 2285"/>
          <p:cNvSpPr>
            <a:spLocks noChangeArrowheads="1"/>
          </p:cNvSpPr>
          <p:nvPr userDrawn="1"/>
        </p:nvSpPr>
        <p:spPr bwMode="auto">
          <a:xfrm>
            <a:off x="4451328" y="138097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3" name="Oval 2292"/>
          <p:cNvSpPr>
            <a:spLocks noChangeArrowheads="1"/>
          </p:cNvSpPr>
          <p:nvPr userDrawn="1"/>
        </p:nvSpPr>
        <p:spPr bwMode="auto">
          <a:xfrm>
            <a:off x="2727211" y="147654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4" name="Oval 2294"/>
          <p:cNvSpPr>
            <a:spLocks noChangeArrowheads="1"/>
          </p:cNvSpPr>
          <p:nvPr userDrawn="1"/>
        </p:nvSpPr>
        <p:spPr bwMode="auto">
          <a:xfrm>
            <a:off x="3015202" y="1476547"/>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5" name="Oval 2297"/>
          <p:cNvSpPr>
            <a:spLocks noChangeArrowheads="1"/>
          </p:cNvSpPr>
          <p:nvPr userDrawn="1"/>
        </p:nvSpPr>
        <p:spPr bwMode="auto">
          <a:xfrm>
            <a:off x="3781049" y="147654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6" name="Oval 2302"/>
          <p:cNvSpPr>
            <a:spLocks noChangeArrowheads="1"/>
          </p:cNvSpPr>
          <p:nvPr userDrawn="1"/>
        </p:nvSpPr>
        <p:spPr bwMode="auto">
          <a:xfrm>
            <a:off x="4260184" y="1476547"/>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7" name="Oval 2319"/>
          <p:cNvSpPr>
            <a:spLocks noChangeArrowheads="1"/>
          </p:cNvSpPr>
          <p:nvPr userDrawn="1"/>
        </p:nvSpPr>
        <p:spPr bwMode="auto">
          <a:xfrm>
            <a:off x="4067766" y="1573397"/>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8" name="Oval 2331"/>
          <p:cNvSpPr>
            <a:spLocks noChangeArrowheads="1"/>
          </p:cNvSpPr>
          <p:nvPr userDrawn="1"/>
        </p:nvSpPr>
        <p:spPr bwMode="auto">
          <a:xfrm>
            <a:off x="3206346" y="1668969"/>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09" name="Oval 2338"/>
          <p:cNvSpPr>
            <a:spLocks noChangeArrowheads="1"/>
          </p:cNvSpPr>
          <p:nvPr userDrawn="1"/>
        </p:nvSpPr>
        <p:spPr bwMode="auto">
          <a:xfrm>
            <a:off x="4355755" y="1668969"/>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0" name="Oval 2344"/>
          <p:cNvSpPr>
            <a:spLocks noChangeArrowheads="1"/>
          </p:cNvSpPr>
          <p:nvPr userDrawn="1"/>
        </p:nvSpPr>
        <p:spPr bwMode="auto">
          <a:xfrm>
            <a:off x="1289807" y="1764541"/>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1" name="Oval 2351"/>
          <p:cNvSpPr>
            <a:spLocks noChangeArrowheads="1"/>
          </p:cNvSpPr>
          <p:nvPr userDrawn="1"/>
        </p:nvSpPr>
        <p:spPr bwMode="auto">
          <a:xfrm>
            <a:off x="1961358" y="1764541"/>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2" name="Oval 2366"/>
          <p:cNvSpPr>
            <a:spLocks noChangeArrowheads="1"/>
          </p:cNvSpPr>
          <p:nvPr userDrawn="1"/>
        </p:nvSpPr>
        <p:spPr bwMode="auto">
          <a:xfrm>
            <a:off x="4164611" y="1764541"/>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3" name="Oval 2374"/>
          <p:cNvSpPr>
            <a:spLocks noChangeArrowheads="1"/>
          </p:cNvSpPr>
          <p:nvPr userDrawn="1"/>
        </p:nvSpPr>
        <p:spPr bwMode="auto">
          <a:xfrm>
            <a:off x="1482224" y="1860111"/>
            <a:ext cx="72635" cy="73272"/>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4" name="Oval 2375"/>
          <p:cNvSpPr>
            <a:spLocks noChangeArrowheads="1"/>
          </p:cNvSpPr>
          <p:nvPr userDrawn="1"/>
        </p:nvSpPr>
        <p:spPr bwMode="auto">
          <a:xfrm>
            <a:off x="1577798" y="1860111"/>
            <a:ext cx="72635" cy="73272"/>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5" name="Oval 2378"/>
          <p:cNvSpPr>
            <a:spLocks noChangeArrowheads="1"/>
          </p:cNvSpPr>
          <p:nvPr userDrawn="1"/>
        </p:nvSpPr>
        <p:spPr bwMode="auto">
          <a:xfrm>
            <a:off x="1864514" y="1860111"/>
            <a:ext cx="73908" cy="73272"/>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6" name="Oval 2390"/>
          <p:cNvSpPr>
            <a:spLocks noChangeArrowheads="1"/>
          </p:cNvSpPr>
          <p:nvPr userDrawn="1"/>
        </p:nvSpPr>
        <p:spPr bwMode="auto">
          <a:xfrm>
            <a:off x="3015202" y="1860111"/>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7" name="Oval 2396"/>
          <p:cNvSpPr>
            <a:spLocks noChangeArrowheads="1"/>
          </p:cNvSpPr>
          <p:nvPr userDrawn="1"/>
        </p:nvSpPr>
        <p:spPr bwMode="auto">
          <a:xfrm>
            <a:off x="3972194" y="1860111"/>
            <a:ext cx="73908"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8" name="Oval 2409"/>
          <p:cNvSpPr>
            <a:spLocks noChangeArrowheads="1"/>
          </p:cNvSpPr>
          <p:nvPr userDrawn="1"/>
        </p:nvSpPr>
        <p:spPr bwMode="auto">
          <a:xfrm>
            <a:off x="2152502" y="1956323"/>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19" name="Oval 2414"/>
          <p:cNvSpPr>
            <a:spLocks noChangeArrowheads="1"/>
          </p:cNvSpPr>
          <p:nvPr userDrawn="1"/>
        </p:nvSpPr>
        <p:spPr bwMode="auto">
          <a:xfrm>
            <a:off x="2631636" y="1956323"/>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0" name="Oval 2416"/>
          <p:cNvSpPr>
            <a:spLocks noChangeArrowheads="1"/>
          </p:cNvSpPr>
          <p:nvPr userDrawn="1"/>
        </p:nvSpPr>
        <p:spPr bwMode="auto">
          <a:xfrm>
            <a:off x="2822780" y="1956323"/>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1" name="Oval 2419"/>
          <p:cNvSpPr>
            <a:spLocks noChangeArrowheads="1"/>
          </p:cNvSpPr>
          <p:nvPr userDrawn="1"/>
        </p:nvSpPr>
        <p:spPr bwMode="auto">
          <a:xfrm>
            <a:off x="3301915" y="195632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2" name="Oval 2422"/>
          <p:cNvSpPr>
            <a:spLocks noChangeArrowheads="1"/>
          </p:cNvSpPr>
          <p:nvPr userDrawn="1"/>
        </p:nvSpPr>
        <p:spPr bwMode="auto">
          <a:xfrm>
            <a:off x="3972194" y="1956323"/>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3" name="Oval 2426"/>
          <p:cNvSpPr>
            <a:spLocks noChangeArrowheads="1"/>
          </p:cNvSpPr>
          <p:nvPr userDrawn="1"/>
        </p:nvSpPr>
        <p:spPr bwMode="auto">
          <a:xfrm>
            <a:off x="1194234" y="2051890"/>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4" name="Oval 2429"/>
          <p:cNvSpPr>
            <a:spLocks noChangeArrowheads="1"/>
          </p:cNvSpPr>
          <p:nvPr userDrawn="1"/>
        </p:nvSpPr>
        <p:spPr bwMode="auto">
          <a:xfrm>
            <a:off x="1482224" y="205189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5" name="Oval 2430"/>
          <p:cNvSpPr>
            <a:spLocks noChangeArrowheads="1"/>
          </p:cNvSpPr>
          <p:nvPr userDrawn="1"/>
        </p:nvSpPr>
        <p:spPr bwMode="auto">
          <a:xfrm>
            <a:off x="1577798" y="2051890"/>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6" name="Oval 2433"/>
          <p:cNvSpPr>
            <a:spLocks noChangeArrowheads="1"/>
          </p:cNvSpPr>
          <p:nvPr userDrawn="1"/>
        </p:nvSpPr>
        <p:spPr bwMode="auto">
          <a:xfrm>
            <a:off x="1864514" y="2051890"/>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7" name="Oval 2435"/>
          <p:cNvSpPr>
            <a:spLocks noChangeArrowheads="1"/>
          </p:cNvSpPr>
          <p:nvPr userDrawn="1"/>
        </p:nvSpPr>
        <p:spPr bwMode="auto">
          <a:xfrm>
            <a:off x="2056932" y="2051890"/>
            <a:ext cx="72635" cy="73909"/>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8" name="Oval 2456"/>
          <p:cNvSpPr>
            <a:spLocks noChangeArrowheads="1"/>
          </p:cNvSpPr>
          <p:nvPr userDrawn="1"/>
        </p:nvSpPr>
        <p:spPr bwMode="auto">
          <a:xfrm>
            <a:off x="2536067" y="2148741"/>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29" name="Oval 2466"/>
          <p:cNvSpPr>
            <a:spLocks noChangeArrowheads="1"/>
          </p:cNvSpPr>
          <p:nvPr userDrawn="1"/>
        </p:nvSpPr>
        <p:spPr bwMode="auto">
          <a:xfrm>
            <a:off x="2056932" y="2244313"/>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0" name="Oval 2469"/>
          <p:cNvSpPr>
            <a:spLocks noChangeArrowheads="1"/>
          </p:cNvSpPr>
          <p:nvPr userDrawn="1"/>
        </p:nvSpPr>
        <p:spPr bwMode="auto">
          <a:xfrm>
            <a:off x="2343647" y="2244313"/>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1" name="Oval 2473"/>
          <p:cNvSpPr>
            <a:spLocks noChangeArrowheads="1"/>
          </p:cNvSpPr>
          <p:nvPr userDrawn="1"/>
        </p:nvSpPr>
        <p:spPr bwMode="auto">
          <a:xfrm>
            <a:off x="2727211" y="2244313"/>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2" name="Oval 2482"/>
          <p:cNvSpPr>
            <a:spLocks noChangeArrowheads="1"/>
          </p:cNvSpPr>
          <p:nvPr userDrawn="1"/>
        </p:nvSpPr>
        <p:spPr bwMode="auto">
          <a:xfrm>
            <a:off x="2248077" y="2339885"/>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3" name="Oval 2484"/>
          <p:cNvSpPr>
            <a:spLocks noChangeArrowheads="1"/>
          </p:cNvSpPr>
          <p:nvPr userDrawn="1"/>
        </p:nvSpPr>
        <p:spPr bwMode="auto">
          <a:xfrm>
            <a:off x="2439219" y="2339885"/>
            <a:ext cx="73908" cy="72635"/>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4" name="Oval 2489"/>
          <p:cNvSpPr>
            <a:spLocks noChangeArrowheads="1"/>
          </p:cNvSpPr>
          <p:nvPr userDrawn="1"/>
        </p:nvSpPr>
        <p:spPr bwMode="auto">
          <a:xfrm>
            <a:off x="2918353" y="2339885"/>
            <a:ext cx="73908" cy="72635"/>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5" name="Oval 2502"/>
          <p:cNvSpPr>
            <a:spLocks noChangeArrowheads="1"/>
          </p:cNvSpPr>
          <p:nvPr userDrawn="1"/>
        </p:nvSpPr>
        <p:spPr bwMode="auto">
          <a:xfrm>
            <a:off x="2631636" y="2435457"/>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6" name="Oval 2506"/>
          <p:cNvSpPr>
            <a:spLocks noChangeArrowheads="1"/>
          </p:cNvSpPr>
          <p:nvPr userDrawn="1"/>
        </p:nvSpPr>
        <p:spPr bwMode="auto">
          <a:xfrm>
            <a:off x="3015202" y="2435457"/>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7" name="Oval 2510"/>
          <p:cNvSpPr>
            <a:spLocks noChangeArrowheads="1"/>
          </p:cNvSpPr>
          <p:nvPr userDrawn="1"/>
        </p:nvSpPr>
        <p:spPr bwMode="auto">
          <a:xfrm>
            <a:off x="3397486" y="2435457"/>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8" name="Oval 2517"/>
          <p:cNvSpPr>
            <a:spLocks noChangeArrowheads="1"/>
          </p:cNvSpPr>
          <p:nvPr userDrawn="1"/>
        </p:nvSpPr>
        <p:spPr bwMode="auto">
          <a:xfrm>
            <a:off x="2440492" y="253102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39" name="Oval 2521"/>
          <p:cNvSpPr>
            <a:spLocks noChangeArrowheads="1"/>
          </p:cNvSpPr>
          <p:nvPr userDrawn="1"/>
        </p:nvSpPr>
        <p:spPr bwMode="auto">
          <a:xfrm>
            <a:off x="2822780" y="253102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0" name="Oval 2532"/>
          <p:cNvSpPr>
            <a:spLocks noChangeArrowheads="1"/>
          </p:cNvSpPr>
          <p:nvPr userDrawn="1"/>
        </p:nvSpPr>
        <p:spPr bwMode="auto">
          <a:xfrm>
            <a:off x="2248077" y="2626597"/>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1" name="Oval 2538"/>
          <p:cNvSpPr>
            <a:spLocks noChangeArrowheads="1"/>
          </p:cNvSpPr>
          <p:nvPr userDrawn="1"/>
        </p:nvSpPr>
        <p:spPr bwMode="auto">
          <a:xfrm>
            <a:off x="2822780" y="2626597"/>
            <a:ext cx="72635" cy="73909"/>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2" name="Oval 2545"/>
          <p:cNvSpPr>
            <a:spLocks noChangeArrowheads="1"/>
          </p:cNvSpPr>
          <p:nvPr userDrawn="1"/>
        </p:nvSpPr>
        <p:spPr bwMode="auto">
          <a:xfrm>
            <a:off x="2056932" y="272344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3" name="Oval 2551"/>
          <p:cNvSpPr>
            <a:spLocks noChangeArrowheads="1"/>
          </p:cNvSpPr>
          <p:nvPr userDrawn="1"/>
        </p:nvSpPr>
        <p:spPr bwMode="auto">
          <a:xfrm>
            <a:off x="2631636" y="2723447"/>
            <a:ext cx="72635"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4" name="Oval 2564"/>
          <p:cNvSpPr>
            <a:spLocks noChangeArrowheads="1"/>
          </p:cNvSpPr>
          <p:nvPr userDrawn="1"/>
        </p:nvSpPr>
        <p:spPr bwMode="auto">
          <a:xfrm>
            <a:off x="2631636" y="2819019"/>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5" name="Oval 2567"/>
          <p:cNvSpPr>
            <a:spLocks noChangeArrowheads="1"/>
          </p:cNvSpPr>
          <p:nvPr userDrawn="1"/>
        </p:nvSpPr>
        <p:spPr bwMode="auto">
          <a:xfrm>
            <a:off x="2918353" y="2819019"/>
            <a:ext cx="73908"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6" name="Oval 2570"/>
          <p:cNvSpPr>
            <a:spLocks noChangeArrowheads="1"/>
          </p:cNvSpPr>
          <p:nvPr userDrawn="1"/>
        </p:nvSpPr>
        <p:spPr bwMode="auto">
          <a:xfrm>
            <a:off x="3110770" y="2819019"/>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7" name="Oval 2574"/>
          <p:cNvSpPr>
            <a:spLocks noChangeArrowheads="1"/>
          </p:cNvSpPr>
          <p:nvPr userDrawn="1"/>
        </p:nvSpPr>
        <p:spPr bwMode="auto">
          <a:xfrm>
            <a:off x="2440492" y="2915228"/>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8" name="Oval 2589"/>
          <p:cNvSpPr>
            <a:spLocks noChangeArrowheads="1"/>
          </p:cNvSpPr>
          <p:nvPr userDrawn="1"/>
        </p:nvSpPr>
        <p:spPr bwMode="auto">
          <a:xfrm>
            <a:off x="2822780" y="3010800"/>
            <a:ext cx="72635"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49" name="Oval 2594"/>
          <p:cNvSpPr>
            <a:spLocks noChangeArrowheads="1"/>
          </p:cNvSpPr>
          <p:nvPr userDrawn="1"/>
        </p:nvSpPr>
        <p:spPr bwMode="auto">
          <a:xfrm>
            <a:off x="2631636" y="3106370"/>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0" name="Oval 2612"/>
          <p:cNvSpPr>
            <a:spLocks noChangeArrowheads="1"/>
          </p:cNvSpPr>
          <p:nvPr userDrawn="1"/>
        </p:nvSpPr>
        <p:spPr bwMode="auto">
          <a:xfrm>
            <a:off x="3301915" y="3681076"/>
            <a:ext cx="72635" cy="73909"/>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1" name="Oval 2614"/>
          <p:cNvSpPr>
            <a:spLocks noChangeArrowheads="1"/>
          </p:cNvSpPr>
          <p:nvPr userDrawn="1"/>
        </p:nvSpPr>
        <p:spPr bwMode="auto">
          <a:xfrm>
            <a:off x="3493059" y="3681076"/>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2" name="Oval 2616"/>
          <p:cNvSpPr>
            <a:spLocks noChangeArrowheads="1"/>
          </p:cNvSpPr>
          <p:nvPr userDrawn="1"/>
        </p:nvSpPr>
        <p:spPr bwMode="auto">
          <a:xfrm>
            <a:off x="3685480" y="3681076"/>
            <a:ext cx="72635" cy="73909"/>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3" name="Oval 2627"/>
          <p:cNvSpPr>
            <a:spLocks noChangeArrowheads="1"/>
          </p:cNvSpPr>
          <p:nvPr userDrawn="1"/>
        </p:nvSpPr>
        <p:spPr bwMode="auto">
          <a:xfrm>
            <a:off x="3301915" y="3873492"/>
            <a:ext cx="72635" cy="73272"/>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4" name="Oval 2632"/>
          <p:cNvSpPr>
            <a:spLocks noChangeArrowheads="1"/>
          </p:cNvSpPr>
          <p:nvPr userDrawn="1"/>
        </p:nvSpPr>
        <p:spPr bwMode="auto">
          <a:xfrm>
            <a:off x="3781049" y="3873492"/>
            <a:ext cx="72635" cy="73272"/>
          </a:xfrm>
          <a:prstGeom prst="ellipse">
            <a:avLst/>
          </a:prstGeom>
          <a:solidFill>
            <a:srgbClr val="AEA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5" name="Oval 2639"/>
          <p:cNvSpPr>
            <a:spLocks noChangeArrowheads="1"/>
          </p:cNvSpPr>
          <p:nvPr userDrawn="1"/>
        </p:nvSpPr>
        <p:spPr bwMode="auto">
          <a:xfrm>
            <a:off x="3493059" y="3969706"/>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6" name="Oval 2644"/>
          <p:cNvSpPr>
            <a:spLocks noChangeArrowheads="1"/>
          </p:cNvSpPr>
          <p:nvPr userDrawn="1"/>
        </p:nvSpPr>
        <p:spPr bwMode="auto">
          <a:xfrm>
            <a:off x="3972194" y="3969706"/>
            <a:ext cx="73908"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7" name="Oval 2647"/>
          <p:cNvSpPr>
            <a:spLocks noChangeArrowheads="1"/>
          </p:cNvSpPr>
          <p:nvPr userDrawn="1"/>
        </p:nvSpPr>
        <p:spPr bwMode="auto">
          <a:xfrm>
            <a:off x="3206346" y="4065278"/>
            <a:ext cx="72635" cy="72635"/>
          </a:xfrm>
          <a:prstGeom prst="ellipse">
            <a:avLst/>
          </a:prstGeom>
          <a:solidFill>
            <a:srgbClr val="7F3F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8" name="Oval 2649"/>
          <p:cNvSpPr>
            <a:spLocks noChangeArrowheads="1"/>
          </p:cNvSpPr>
          <p:nvPr userDrawn="1"/>
        </p:nvSpPr>
        <p:spPr bwMode="auto">
          <a:xfrm>
            <a:off x="3397487" y="4065278"/>
            <a:ext cx="73908" cy="72635"/>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59" name="Oval 2652"/>
          <p:cNvSpPr>
            <a:spLocks noChangeArrowheads="1"/>
          </p:cNvSpPr>
          <p:nvPr userDrawn="1"/>
        </p:nvSpPr>
        <p:spPr bwMode="auto">
          <a:xfrm>
            <a:off x="3685480" y="4065278"/>
            <a:ext cx="72635"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0" name="Oval 2667"/>
          <p:cNvSpPr>
            <a:spLocks noChangeArrowheads="1"/>
          </p:cNvSpPr>
          <p:nvPr userDrawn="1"/>
        </p:nvSpPr>
        <p:spPr bwMode="auto">
          <a:xfrm>
            <a:off x="3397487" y="4256420"/>
            <a:ext cx="73908"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1" name="Oval 2670"/>
          <p:cNvSpPr>
            <a:spLocks noChangeArrowheads="1"/>
          </p:cNvSpPr>
          <p:nvPr userDrawn="1"/>
        </p:nvSpPr>
        <p:spPr bwMode="auto">
          <a:xfrm>
            <a:off x="3685480" y="4256420"/>
            <a:ext cx="72635" cy="73909"/>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2" name="Oval 2671"/>
          <p:cNvSpPr>
            <a:spLocks noChangeArrowheads="1"/>
          </p:cNvSpPr>
          <p:nvPr userDrawn="1"/>
        </p:nvSpPr>
        <p:spPr bwMode="auto">
          <a:xfrm>
            <a:off x="3781049" y="4256420"/>
            <a:ext cx="72635" cy="73909"/>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3" name="Oval 2685"/>
          <p:cNvSpPr>
            <a:spLocks noChangeArrowheads="1"/>
          </p:cNvSpPr>
          <p:nvPr userDrawn="1"/>
        </p:nvSpPr>
        <p:spPr bwMode="auto">
          <a:xfrm>
            <a:off x="3589905" y="4448840"/>
            <a:ext cx="72635"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4" name="Oval 2693"/>
          <p:cNvSpPr>
            <a:spLocks noChangeArrowheads="1"/>
          </p:cNvSpPr>
          <p:nvPr userDrawn="1"/>
        </p:nvSpPr>
        <p:spPr bwMode="auto">
          <a:xfrm>
            <a:off x="3781049" y="4544412"/>
            <a:ext cx="72635" cy="72635"/>
          </a:xfrm>
          <a:prstGeom prst="ellipse">
            <a:avLst/>
          </a:prstGeom>
          <a:solidFill>
            <a:srgbClr val="706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5" name="Oval 2695"/>
          <p:cNvSpPr>
            <a:spLocks noChangeArrowheads="1"/>
          </p:cNvSpPr>
          <p:nvPr userDrawn="1"/>
        </p:nvSpPr>
        <p:spPr bwMode="auto">
          <a:xfrm>
            <a:off x="3397487" y="4639984"/>
            <a:ext cx="73908" cy="72635"/>
          </a:xfrm>
          <a:prstGeom prst="ellipse">
            <a:avLst/>
          </a:prstGeom>
          <a:solidFill>
            <a:srgbClr val="FFCB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6" name="Oval 2702"/>
          <p:cNvSpPr>
            <a:spLocks noChangeArrowheads="1"/>
          </p:cNvSpPr>
          <p:nvPr userDrawn="1"/>
        </p:nvSpPr>
        <p:spPr bwMode="auto">
          <a:xfrm>
            <a:off x="3589905" y="4735552"/>
            <a:ext cx="72635" cy="73909"/>
          </a:xfrm>
          <a:prstGeom prst="ellipse">
            <a:avLst/>
          </a:pr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7" name="Oval 2704"/>
          <p:cNvSpPr>
            <a:spLocks noChangeArrowheads="1"/>
          </p:cNvSpPr>
          <p:nvPr userDrawn="1"/>
        </p:nvSpPr>
        <p:spPr bwMode="auto">
          <a:xfrm>
            <a:off x="3397487" y="4832398"/>
            <a:ext cx="73908" cy="73272"/>
          </a:xfrm>
          <a:prstGeom prst="ellipse">
            <a:avLst/>
          </a:prstGeom>
          <a:solidFill>
            <a:srgbClr val="F598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8" name="Oval 2707"/>
          <p:cNvSpPr>
            <a:spLocks noChangeArrowheads="1"/>
          </p:cNvSpPr>
          <p:nvPr userDrawn="1"/>
        </p:nvSpPr>
        <p:spPr bwMode="auto">
          <a:xfrm>
            <a:off x="3397487" y="4928611"/>
            <a:ext cx="73908" cy="72635"/>
          </a:xfrm>
          <a:prstGeom prst="ellipse">
            <a:avLst/>
          </a:prstGeom>
          <a:solidFill>
            <a:srgbClr val="006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69" name="Oval 2712"/>
          <p:cNvSpPr>
            <a:spLocks noChangeArrowheads="1"/>
          </p:cNvSpPr>
          <p:nvPr userDrawn="1"/>
        </p:nvSpPr>
        <p:spPr bwMode="auto">
          <a:xfrm>
            <a:off x="3397487" y="5119755"/>
            <a:ext cx="73908" cy="72635"/>
          </a:xfrm>
          <a:prstGeom prst="ellipse">
            <a:avLst/>
          </a:prstGeom>
          <a:solidFill>
            <a:srgbClr val="89D0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1570" name="Picture 2" descr="C:\Users\ndenic\Documents\Design Projects\Logos\SWIFT_Logo white.png"/>
          <p:cNvPicPr>
            <a:picLocks noChangeAspect="1" noChangeArrowheads="1"/>
          </p:cNvPicPr>
          <p:nvPr userDrawn="1"/>
        </p:nvPicPr>
        <p:blipFill>
          <a:blip r:embed="rId2" cstate="print">
            <a:duotone>
              <a:prstClr val="black"/>
              <a:schemeClr val="tx2">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194235" y="853067"/>
            <a:ext cx="534032" cy="534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418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16"/>
                                        </p:tgtEl>
                                        <p:attrNameLst>
                                          <p:attrName>style.visibility</p:attrName>
                                        </p:attrNameLst>
                                      </p:cBhvr>
                                      <p:to>
                                        <p:strVal val="visible"/>
                                      </p:to>
                                    </p:set>
                                    <p:animEffect transition="in" filter="fade">
                                      <p:cBhvr>
                                        <p:cTn id="11" dur="250"/>
                                        <p:tgtEl>
                                          <p:spTgt spid="1416"/>
                                        </p:tgtEl>
                                      </p:cBhvr>
                                    </p:animEffect>
                                  </p:childTnLst>
                                </p:cTn>
                              </p:par>
                            </p:childTnLst>
                          </p:cTn>
                        </p:par>
                        <p:par>
                          <p:cTn id="12" fill="hold">
                            <p:stCondLst>
                              <p:cond delay="750"/>
                            </p:stCondLst>
                            <p:childTnLst>
                              <p:par>
                                <p:cTn id="13" presetID="10" presetClass="entr" presetSubtype="0" fill="hold" grpId="0" nodeType="afterEffect">
                                  <p:stCondLst>
                                    <p:cond delay="0"/>
                                  </p:stCondLst>
                                  <p:childTnLst>
                                    <p:set>
                                      <p:cBhvr>
                                        <p:cTn id="14" dur="1" fill="hold">
                                          <p:stCondLst>
                                            <p:cond delay="0"/>
                                          </p:stCondLst>
                                        </p:cTn>
                                        <p:tgtEl>
                                          <p:spTgt spid="1352"/>
                                        </p:tgtEl>
                                        <p:attrNameLst>
                                          <p:attrName>style.visibility</p:attrName>
                                        </p:attrNameLst>
                                      </p:cBhvr>
                                      <p:to>
                                        <p:strVal val="visible"/>
                                      </p:to>
                                    </p:set>
                                    <p:animEffect transition="in" filter="fade">
                                      <p:cBhvr>
                                        <p:cTn id="15" dur="30"/>
                                        <p:tgtEl>
                                          <p:spTgt spid="1352"/>
                                        </p:tgtEl>
                                      </p:cBhvr>
                                    </p:animEffect>
                                  </p:childTnLst>
                                </p:cTn>
                              </p:par>
                            </p:childTnLst>
                          </p:cTn>
                        </p:par>
                        <p:par>
                          <p:cTn id="16" fill="hold">
                            <p:stCondLst>
                              <p:cond delay="780"/>
                            </p:stCondLst>
                            <p:childTnLst>
                              <p:par>
                                <p:cTn id="17" presetID="10" presetClass="entr" presetSubtype="0" fill="hold" grpId="0" nodeType="afterEffect">
                                  <p:stCondLst>
                                    <p:cond delay="0"/>
                                  </p:stCondLst>
                                  <p:childTnLst>
                                    <p:set>
                                      <p:cBhvr>
                                        <p:cTn id="18" dur="1" fill="hold">
                                          <p:stCondLst>
                                            <p:cond delay="0"/>
                                          </p:stCondLst>
                                        </p:cTn>
                                        <p:tgtEl>
                                          <p:spTgt spid="1537"/>
                                        </p:tgtEl>
                                        <p:attrNameLst>
                                          <p:attrName>style.visibility</p:attrName>
                                        </p:attrNameLst>
                                      </p:cBhvr>
                                      <p:to>
                                        <p:strVal val="visible"/>
                                      </p:to>
                                    </p:set>
                                    <p:animEffect transition="in" filter="fade">
                                      <p:cBhvr>
                                        <p:cTn id="19" dur="30"/>
                                        <p:tgtEl>
                                          <p:spTgt spid="1537"/>
                                        </p:tgtEl>
                                      </p:cBhvr>
                                    </p:animEffect>
                                  </p:childTnLst>
                                </p:cTn>
                              </p:par>
                            </p:childTnLst>
                          </p:cTn>
                        </p:par>
                        <p:par>
                          <p:cTn id="20" fill="hold">
                            <p:stCondLst>
                              <p:cond delay="810"/>
                            </p:stCondLst>
                            <p:childTnLst>
                              <p:par>
                                <p:cTn id="21" presetID="10" presetClass="entr" presetSubtype="0" fill="hold" grpId="0" nodeType="afterEffect">
                                  <p:stCondLst>
                                    <p:cond delay="0"/>
                                  </p:stCondLst>
                                  <p:childTnLst>
                                    <p:set>
                                      <p:cBhvr>
                                        <p:cTn id="22" dur="1" fill="hold">
                                          <p:stCondLst>
                                            <p:cond delay="0"/>
                                          </p:stCondLst>
                                        </p:cTn>
                                        <p:tgtEl>
                                          <p:spTgt spid="1535"/>
                                        </p:tgtEl>
                                        <p:attrNameLst>
                                          <p:attrName>style.visibility</p:attrName>
                                        </p:attrNameLst>
                                      </p:cBhvr>
                                      <p:to>
                                        <p:strVal val="visible"/>
                                      </p:to>
                                    </p:set>
                                    <p:animEffect transition="in" filter="fade">
                                      <p:cBhvr>
                                        <p:cTn id="23" dur="30"/>
                                        <p:tgtEl>
                                          <p:spTgt spid="1535"/>
                                        </p:tgtEl>
                                      </p:cBhvr>
                                    </p:animEffect>
                                  </p:childTnLst>
                                </p:cTn>
                              </p:par>
                            </p:childTnLst>
                          </p:cTn>
                        </p:par>
                        <p:par>
                          <p:cTn id="24" fill="hold">
                            <p:stCondLst>
                              <p:cond delay="840"/>
                            </p:stCondLst>
                            <p:childTnLst>
                              <p:par>
                                <p:cTn id="25" presetID="10" presetClass="entr" presetSubtype="0" fill="hold" grpId="0" nodeType="afterEffect">
                                  <p:stCondLst>
                                    <p:cond delay="0"/>
                                  </p:stCondLst>
                                  <p:childTnLst>
                                    <p:set>
                                      <p:cBhvr>
                                        <p:cTn id="26" dur="1" fill="hold">
                                          <p:stCondLst>
                                            <p:cond delay="0"/>
                                          </p:stCondLst>
                                        </p:cTn>
                                        <p:tgtEl>
                                          <p:spTgt spid="1353"/>
                                        </p:tgtEl>
                                        <p:attrNameLst>
                                          <p:attrName>style.visibility</p:attrName>
                                        </p:attrNameLst>
                                      </p:cBhvr>
                                      <p:to>
                                        <p:strVal val="visible"/>
                                      </p:to>
                                    </p:set>
                                    <p:animEffect transition="in" filter="fade">
                                      <p:cBhvr>
                                        <p:cTn id="27" dur="30"/>
                                        <p:tgtEl>
                                          <p:spTgt spid="1353"/>
                                        </p:tgtEl>
                                      </p:cBhvr>
                                    </p:animEffect>
                                  </p:childTnLst>
                                </p:cTn>
                              </p:par>
                            </p:childTnLst>
                          </p:cTn>
                        </p:par>
                        <p:par>
                          <p:cTn id="28" fill="hold">
                            <p:stCondLst>
                              <p:cond delay="870"/>
                            </p:stCondLst>
                            <p:childTnLst>
                              <p:par>
                                <p:cTn id="29" presetID="10" presetClass="entr" presetSubtype="0" fill="hold" grpId="0" nodeType="afterEffect">
                                  <p:stCondLst>
                                    <p:cond delay="0"/>
                                  </p:stCondLst>
                                  <p:childTnLst>
                                    <p:set>
                                      <p:cBhvr>
                                        <p:cTn id="30" dur="1" fill="hold">
                                          <p:stCondLst>
                                            <p:cond delay="0"/>
                                          </p:stCondLst>
                                        </p:cTn>
                                        <p:tgtEl>
                                          <p:spTgt spid="1355"/>
                                        </p:tgtEl>
                                        <p:attrNameLst>
                                          <p:attrName>style.visibility</p:attrName>
                                        </p:attrNameLst>
                                      </p:cBhvr>
                                      <p:to>
                                        <p:strVal val="visible"/>
                                      </p:to>
                                    </p:set>
                                    <p:animEffect transition="in" filter="fade">
                                      <p:cBhvr>
                                        <p:cTn id="31" dur="30"/>
                                        <p:tgtEl>
                                          <p:spTgt spid="1355"/>
                                        </p:tgtEl>
                                      </p:cBhvr>
                                    </p:animEffect>
                                  </p:childTnLst>
                                </p:cTn>
                              </p:par>
                            </p:childTnLst>
                          </p:cTn>
                        </p:par>
                        <p:par>
                          <p:cTn id="32" fill="hold">
                            <p:stCondLst>
                              <p:cond delay="900"/>
                            </p:stCondLst>
                            <p:childTnLst>
                              <p:par>
                                <p:cTn id="33" presetID="10" presetClass="entr" presetSubtype="0" fill="hold" grpId="0" nodeType="afterEffect">
                                  <p:stCondLst>
                                    <p:cond delay="0"/>
                                  </p:stCondLst>
                                  <p:childTnLst>
                                    <p:set>
                                      <p:cBhvr>
                                        <p:cTn id="34" dur="1" fill="hold">
                                          <p:stCondLst>
                                            <p:cond delay="0"/>
                                          </p:stCondLst>
                                        </p:cTn>
                                        <p:tgtEl>
                                          <p:spTgt spid="1356"/>
                                        </p:tgtEl>
                                        <p:attrNameLst>
                                          <p:attrName>style.visibility</p:attrName>
                                        </p:attrNameLst>
                                      </p:cBhvr>
                                      <p:to>
                                        <p:strVal val="visible"/>
                                      </p:to>
                                    </p:set>
                                    <p:animEffect transition="in" filter="fade">
                                      <p:cBhvr>
                                        <p:cTn id="35" dur="30"/>
                                        <p:tgtEl>
                                          <p:spTgt spid="1356"/>
                                        </p:tgtEl>
                                      </p:cBhvr>
                                    </p:animEffect>
                                  </p:childTnLst>
                                </p:cTn>
                              </p:par>
                            </p:childTnLst>
                          </p:cTn>
                        </p:par>
                        <p:par>
                          <p:cTn id="36" fill="hold">
                            <p:stCondLst>
                              <p:cond delay="930"/>
                            </p:stCondLst>
                            <p:childTnLst>
                              <p:par>
                                <p:cTn id="37" presetID="10" presetClass="entr" presetSubtype="0" fill="hold" grpId="0" nodeType="afterEffect">
                                  <p:stCondLst>
                                    <p:cond delay="0"/>
                                  </p:stCondLst>
                                  <p:childTnLst>
                                    <p:set>
                                      <p:cBhvr>
                                        <p:cTn id="38" dur="1" fill="hold">
                                          <p:stCondLst>
                                            <p:cond delay="0"/>
                                          </p:stCondLst>
                                        </p:cTn>
                                        <p:tgtEl>
                                          <p:spTgt spid="1357"/>
                                        </p:tgtEl>
                                        <p:attrNameLst>
                                          <p:attrName>style.visibility</p:attrName>
                                        </p:attrNameLst>
                                      </p:cBhvr>
                                      <p:to>
                                        <p:strVal val="visible"/>
                                      </p:to>
                                    </p:set>
                                    <p:animEffect transition="in" filter="fade">
                                      <p:cBhvr>
                                        <p:cTn id="39" dur="30"/>
                                        <p:tgtEl>
                                          <p:spTgt spid="1357"/>
                                        </p:tgtEl>
                                      </p:cBhvr>
                                    </p:animEffect>
                                  </p:childTnLst>
                                </p:cTn>
                              </p:par>
                            </p:childTnLst>
                          </p:cTn>
                        </p:par>
                        <p:par>
                          <p:cTn id="40" fill="hold">
                            <p:stCondLst>
                              <p:cond delay="960"/>
                            </p:stCondLst>
                            <p:childTnLst>
                              <p:par>
                                <p:cTn id="41" presetID="10" presetClass="entr" presetSubtype="0" fill="hold" grpId="0" nodeType="afterEffect">
                                  <p:stCondLst>
                                    <p:cond delay="0"/>
                                  </p:stCondLst>
                                  <p:childTnLst>
                                    <p:set>
                                      <p:cBhvr>
                                        <p:cTn id="42" dur="1" fill="hold">
                                          <p:stCondLst>
                                            <p:cond delay="0"/>
                                          </p:stCondLst>
                                        </p:cTn>
                                        <p:tgtEl>
                                          <p:spTgt spid="1359"/>
                                        </p:tgtEl>
                                        <p:attrNameLst>
                                          <p:attrName>style.visibility</p:attrName>
                                        </p:attrNameLst>
                                      </p:cBhvr>
                                      <p:to>
                                        <p:strVal val="visible"/>
                                      </p:to>
                                    </p:set>
                                    <p:animEffect transition="in" filter="fade">
                                      <p:cBhvr>
                                        <p:cTn id="43" dur="30"/>
                                        <p:tgtEl>
                                          <p:spTgt spid="1359"/>
                                        </p:tgtEl>
                                      </p:cBhvr>
                                    </p:animEffect>
                                  </p:childTnLst>
                                </p:cTn>
                              </p:par>
                            </p:childTnLst>
                          </p:cTn>
                        </p:par>
                        <p:par>
                          <p:cTn id="44" fill="hold">
                            <p:stCondLst>
                              <p:cond delay="990"/>
                            </p:stCondLst>
                            <p:childTnLst>
                              <p:par>
                                <p:cTn id="45" presetID="10" presetClass="entr" presetSubtype="0" fill="hold" grpId="0" nodeType="afterEffect">
                                  <p:stCondLst>
                                    <p:cond delay="0"/>
                                  </p:stCondLst>
                                  <p:childTnLst>
                                    <p:set>
                                      <p:cBhvr>
                                        <p:cTn id="46" dur="1" fill="hold">
                                          <p:stCondLst>
                                            <p:cond delay="0"/>
                                          </p:stCondLst>
                                        </p:cTn>
                                        <p:tgtEl>
                                          <p:spTgt spid="1532"/>
                                        </p:tgtEl>
                                        <p:attrNameLst>
                                          <p:attrName>style.visibility</p:attrName>
                                        </p:attrNameLst>
                                      </p:cBhvr>
                                      <p:to>
                                        <p:strVal val="visible"/>
                                      </p:to>
                                    </p:set>
                                    <p:animEffect transition="in" filter="fade">
                                      <p:cBhvr>
                                        <p:cTn id="47" dur="30"/>
                                        <p:tgtEl>
                                          <p:spTgt spid="1532"/>
                                        </p:tgtEl>
                                      </p:cBhvr>
                                    </p:animEffect>
                                  </p:childTnLst>
                                </p:cTn>
                              </p:par>
                            </p:childTnLst>
                          </p:cTn>
                        </p:par>
                        <p:par>
                          <p:cTn id="48" fill="hold">
                            <p:stCondLst>
                              <p:cond delay="1020"/>
                            </p:stCondLst>
                            <p:childTnLst>
                              <p:par>
                                <p:cTn id="49" presetID="10" presetClass="entr" presetSubtype="0" fill="hold" grpId="0" nodeType="afterEffect">
                                  <p:stCondLst>
                                    <p:cond delay="0"/>
                                  </p:stCondLst>
                                  <p:childTnLst>
                                    <p:set>
                                      <p:cBhvr>
                                        <p:cTn id="50" dur="1" fill="hold">
                                          <p:stCondLst>
                                            <p:cond delay="0"/>
                                          </p:stCondLst>
                                        </p:cTn>
                                        <p:tgtEl>
                                          <p:spTgt spid="1536"/>
                                        </p:tgtEl>
                                        <p:attrNameLst>
                                          <p:attrName>style.visibility</p:attrName>
                                        </p:attrNameLst>
                                      </p:cBhvr>
                                      <p:to>
                                        <p:strVal val="visible"/>
                                      </p:to>
                                    </p:set>
                                    <p:animEffect transition="in" filter="fade">
                                      <p:cBhvr>
                                        <p:cTn id="51" dur="30"/>
                                        <p:tgtEl>
                                          <p:spTgt spid="1536"/>
                                        </p:tgtEl>
                                      </p:cBhvr>
                                    </p:animEffect>
                                  </p:childTnLst>
                                </p:cTn>
                              </p:par>
                            </p:childTnLst>
                          </p:cTn>
                        </p:par>
                        <p:par>
                          <p:cTn id="52" fill="hold">
                            <p:stCondLst>
                              <p:cond delay="1050"/>
                            </p:stCondLst>
                            <p:childTnLst>
                              <p:par>
                                <p:cTn id="53" presetID="10" presetClass="entr" presetSubtype="0" fill="hold" grpId="0" nodeType="afterEffect">
                                  <p:stCondLst>
                                    <p:cond delay="0"/>
                                  </p:stCondLst>
                                  <p:childTnLst>
                                    <p:set>
                                      <p:cBhvr>
                                        <p:cTn id="54" dur="1" fill="hold">
                                          <p:stCondLst>
                                            <p:cond delay="0"/>
                                          </p:stCondLst>
                                        </p:cTn>
                                        <p:tgtEl>
                                          <p:spTgt spid="1360"/>
                                        </p:tgtEl>
                                        <p:attrNameLst>
                                          <p:attrName>style.visibility</p:attrName>
                                        </p:attrNameLst>
                                      </p:cBhvr>
                                      <p:to>
                                        <p:strVal val="visible"/>
                                      </p:to>
                                    </p:set>
                                    <p:animEffect transition="in" filter="fade">
                                      <p:cBhvr>
                                        <p:cTn id="55" dur="30"/>
                                        <p:tgtEl>
                                          <p:spTgt spid="1360"/>
                                        </p:tgtEl>
                                      </p:cBhvr>
                                    </p:animEffect>
                                  </p:childTnLst>
                                </p:cTn>
                              </p:par>
                            </p:childTnLst>
                          </p:cTn>
                        </p:par>
                        <p:par>
                          <p:cTn id="56" fill="hold">
                            <p:stCondLst>
                              <p:cond delay="1080"/>
                            </p:stCondLst>
                            <p:childTnLst>
                              <p:par>
                                <p:cTn id="57" presetID="10" presetClass="entr" presetSubtype="0" fill="hold" grpId="0" nodeType="afterEffect">
                                  <p:stCondLst>
                                    <p:cond delay="0"/>
                                  </p:stCondLst>
                                  <p:childTnLst>
                                    <p:set>
                                      <p:cBhvr>
                                        <p:cTn id="58" dur="1" fill="hold">
                                          <p:stCondLst>
                                            <p:cond delay="0"/>
                                          </p:stCondLst>
                                        </p:cTn>
                                        <p:tgtEl>
                                          <p:spTgt spid="1361"/>
                                        </p:tgtEl>
                                        <p:attrNameLst>
                                          <p:attrName>style.visibility</p:attrName>
                                        </p:attrNameLst>
                                      </p:cBhvr>
                                      <p:to>
                                        <p:strVal val="visible"/>
                                      </p:to>
                                    </p:set>
                                    <p:animEffect transition="in" filter="fade">
                                      <p:cBhvr>
                                        <p:cTn id="59" dur="30"/>
                                        <p:tgtEl>
                                          <p:spTgt spid="1361"/>
                                        </p:tgtEl>
                                      </p:cBhvr>
                                    </p:animEffect>
                                  </p:childTnLst>
                                </p:cTn>
                              </p:par>
                            </p:childTnLst>
                          </p:cTn>
                        </p:par>
                        <p:par>
                          <p:cTn id="60" fill="hold">
                            <p:stCondLst>
                              <p:cond delay="1110"/>
                            </p:stCondLst>
                            <p:childTnLst>
                              <p:par>
                                <p:cTn id="61" presetID="10" presetClass="entr" presetSubtype="0" fill="hold" grpId="0" nodeType="afterEffect">
                                  <p:stCondLst>
                                    <p:cond delay="0"/>
                                  </p:stCondLst>
                                  <p:childTnLst>
                                    <p:set>
                                      <p:cBhvr>
                                        <p:cTn id="62" dur="1" fill="hold">
                                          <p:stCondLst>
                                            <p:cond delay="0"/>
                                          </p:stCondLst>
                                        </p:cTn>
                                        <p:tgtEl>
                                          <p:spTgt spid="1362"/>
                                        </p:tgtEl>
                                        <p:attrNameLst>
                                          <p:attrName>style.visibility</p:attrName>
                                        </p:attrNameLst>
                                      </p:cBhvr>
                                      <p:to>
                                        <p:strVal val="visible"/>
                                      </p:to>
                                    </p:set>
                                    <p:animEffect transition="in" filter="fade">
                                      <p:cBhvr>
                                        <p:cTn id="63" dur="30"/>
                                        <p:tgtEl>
                                          <p:spTgt spid="1362"/>
                                        </p:tgtEl>
                                      </p:cBhvr>
                                    </p:animEffect>
                                  </p:childTnLst>
                                </p:cTn>
                              </p:par>
                            </p:childTnLst>
                          </p:cTn>
                        </p:par>
                        <p:par>
                          <p:cTn id="64" fill="hold">
                            <p:stCondLst>
                              <p:cond delay="1140"/>
                            </p:stCondLst>
                            <p:childTnLst>
                              <p:par>
                                <p:cTn id="65" presetID="10" presetClass="entr" presetSubtype="0" fill="hold" grpId="0" nodeType="afterEffect">
                                  <p:stCondLst>
                                    <p:cond delay="0"/>
                                  </p:stCondLst>
                                  <p:childTnLst>
                                    <p:set>
                                      <p:cBhvr>
                                        <p:cTn id="66" dur="1" fill="hold">
                                          <p:stCondLst>
                                            <p:cond delay="0"/>
                                          </p:stCondLst>
                                        </p:cTn>
                                        <p:tgtEl>
                                          <p:spTgt spid="1363"/>
                                        </p:tgtEl>
                                        <p:attrNameLst>
                                          <p:attrName>style.visibility</p:attrName>
                                        </p:attrNameLst>
                                      </p:cBhvr>
                                      <p:to>
                                        <p:strVal val="visible"/>
                                      </p:to>
                                    </p:set>
                                    <p:animEffect transition="in" filter="fade">
                                      <p:cBhvr>
                                        <p:cTn id="67" dur="30"/>
                                        <p:tgtEl>
                                          <p:spTgt spid="1363"/>
                                        </p:tgtEl>
                                      </p:cBhvr>
                                    </p:animEffect>
                                  </p:childTnLst>
                                </p:cTn>
                              </p:par>
                            </p:childTnLst>
                          </p:cTn>
                        </p:par>
                        <p:par>
                          <p:cTn id="68" fill="hold">
                            <p:stCondLst>
                              <p:cond delay="1170"/>
                            </p:stCondLst>
                            <p:childTnLst>
                              <p:par>
                                <p:cTn id="69" presetID="10" presetClass="entr" presetSubtype="0" fill="hold" grpId="0" nodeType="afterEffect">
                                  <p:stCondLst>
                                    <p:cond delay="0"/>
                                  </p:stCondLst>
                                  <p:childTnLst>
                                    <p:set>
                                      <p:cBhvr>
                                        <p:cTn id="70" dur="1" fill="hold">
                                          <p:stCondLst>
                                            <p:cond delay="0"/>
                                          </p:stCondLst>
                                        </p:cTn>
                                        <p:tgtEl>
                                          <p:spTgt spid="1364"/>
                                        </p:tgtEl>
                                        <p:attrNameLst>
                                          <p:attrName>style.visibility</p:attrName>
                                        </p:attrNameLst>
                                      </p:cBhvr>
                                      <p:to>
                                        <p:strVal val="visible"/>
                                      </p:to>
                                    </p:set>
                                    <p:animEffect transition="in" filter="fade">
                                      <p:cBhvr>
                                        <p:cTn id="71" dur="30"/>
                                        <p:tgtEl>
                                          <p:spTgt spid="1364"/>
                                        </p:tgtEl>
                                      </p:cBhvr>
                                    </p:animEffect>
                                  </p:childTnLst>
                                </p:cTn>
                              </p:par>
                            </p:childTnLst>
                          </p:cTn>
                        </p:par>
                        <p:par>
                          <p:cTn id="72" fill="hold">
                            <p:stCondLst>
                              <p:cond delay="1200"/>
                            </p:stCondLst>
                            <p:childTnLst>
                              <p:par>
                                <p:cTn id="73" presetID="10" presetClass="entr" presetSubtype="0" fill="hold" grpId="0" nodeType="afterEffect">
                                  <p:stCondLst>
                                    <p:cond delay="0"/>
                                  </p:stCondLst>
                                  <p:childTnLst>
                                    <p:set>
                                      <p:cBhvr>
                                        <p:cTn id="74" dur="1" fill="hold">
                                          <p:stCondLst>
                                            <p:cond delay="0"/>
                                          </p:stCondLst>
                                        </p:cTn>
                                        <p:tgtEl>
                                          <p:spTgt spid="1365"/>
                                        </p:tgtEl>
                                        <p:attrNameLst>
                                          <p:attrName>style.visibility</p:attrName>
                                        </p:attrNameLst>
                                      </p:cBhvr>
                                      <p:to>
                                        <p:strVal val="visible"/>
                                      </p:to>
                                    </p:set>
                                    <p:animEffect transition="in" filter="fade">
                                      <p:cBhvr>
                                        <p:cTn id="75" dur="30"/>
                                        <p:tgtEl>
                                          <p:spTgt spid="1365"/>
                                        </p:tgtEl>
                                      </p:cBhvr>
                                    </p:animEffect>
                                  </p:childTnLst>
                                </p:cTn>
                              </p:par>
                            </p:childTnLst>
                          </p:cTn>
                        </p:par>
                        <p:par>
                          <p:cTn id="76" fill="hold">
                            <p:stCondLst>
                              <p:cond delay="1230"/>
                            </p:stCondLst>
                            <p:childTnLst>
                              <p:par>
                                <p:cTn id="77" presetID="10" presetClass="entr" presetSubtype="0" fill="hold" grpId="0" nodeType="afterEffect">
                                  <p:stCondLst>
                                    <p:cond delay="0"/>
                                  </p:stCondLst>
                                  <p:childTnLst>
                                    <p:set>
                                      <p:cBhvr>
                                        <p:cTn id="78" dur="1" fill="hold">
                                          <p:stCondLst>
                                            <p:cond delay="0"/>
                                          </p:stCondLst>
                                        </p:cTn>
                                        <p:tgtEl>
                                          <p:spTgt spid="1366"/>
                                        </p:tgtEl>
                                        <p:attrNameLst>
                                          <p:attrName>style.visibility</p:attrName>
                                        </p:attrNameLst>
                                      </p:cBhvr>
                                      <p:to>
                                        <p:strVal val="visible"/>
                                      </p:to>
                                    </p:set>
                                    <p:animEffect transition="in" filter="fade">
                                      <p:cBhvr>
                                        <p:cTn id="79" dur="30"/>
                                        <p:tgtEl>
                                          <p:spTgt spid="1366"/>
                                        </p:tgtEl>
                                      </p:cBhvr>
                                    </p:animEffect>
                                  </p:childTnLst>
                                </p:cTn>
                              </p:par>
                            </p:childTnLst>
                          </p:cTn>
                        </p:par>
                        <p:par>
                          <p:cTn id="80" fill="hold">
                            <p:stCondLst>
                              <p:cond delay="1260"/>
                            </p:stCondLst>
                            <p:childTnLst>
                              <p:par>
                                <p:cTn id="81" presetID="10" presetClass="entr" presetSubtype="0" fill="hold" grpId="0" nodeType="afterEffect">
                                  <p:stCondLst>
                                    <p:cond delay="0"/>
                                  </p:stCondLst>
                                  <p:childTnLst>
                                    <p:set>
                                      <p:cBhvr>
                                        <p:cTn id="82" dur="1" fill="hold">
                                          <p:stCondLst>
                                            <p:cond delay="0"/>
                                          </p:stCondLst>
                                        </p:cTn>
                                        <p:tgtEl>
                                          <p:spTgt spid="1367"/>
                                        </p:tgtEl>
                                        <p:attrNameLst>
                                          <p:attrName>style.visibility</p:attrName>
                                        </p:attrNameLst>
                                      </p:cBhvr>
                                      <p:to>
                                        <p:strVal val="visible"/>
                                      </p:to>
                                    </p:set>
                                    <p:animEffect transition="in" filter="fade">
                                      <p:cBhvr>
                                        <p:cTn id="83" dur="30"/>
                                        <p:tgtEl>
                                          <p:spTgt spid="1367"/>
                                        </p:tgtEl>
                                      </p:cBhvr>
                                    </p:animEffect>
                                  </p:childTnLst>
                                </p:cTn>
                              </p:par>
                            </p:childTnLst>
                          </p:cTn>
                        </p:par>
                        <p:par>
                          <p:cTn id="84" fill="hold">
                            <p:stCondLst>
                              <p:cond delay="1290"/>
                            </p:stCondLst>
                            <p:childTnLst>
                              <p:par>
                                <p:cTn id="85" presetID="10" presetClass="entr" presetSubtype="0" fill="hold" grpId="0" nodeType="afterEffect">
                                  <p:stCondLst>
                                    <p:cond delay="0"/>
                                  </p:stCondLst>
                                  <p:childTnLst>
                                    <p:set>
                                      <p:cBhvr>
                                        <p:cTn id="86" dur="1" fill="hold">
                                          <p:stCondLst>
                                            <p:cond delay="0"/>
                                          </p:stCondLst>
                                        </p:cTn>
                                        <p:tgtEl>
                                          <p:spTgt spid="1368"/>
                                        </p:tgtEl>
                                        <p:attrNameLst>
                                          <p:attrName>style.visibility</p:attrName>
                                        </p:attrNameLst>
                                      </p:cBhvr>
                                      <p:to>
                                        <p:strVal val="visible"/>
                                      </p:to>
                                    </p:set>
                                    <p:animEffect transition="in" filter="fade">
                                      <p:cBhvr>
                                        <p:cTn id="87" dur="30"/>
                                        <p:tgtEl>
                                          <p:spTgt spid="1368"/>
                                        </p:tgtEl>
                                      </p:cBhvr>
                                    </p:animEffect>
                                  </p:childTnLst>
                                </p:cTn>
                              </p:par>
                            </p:childTnLst>
                          </p:cTn>
                        </p:par>
                        <p:par>
                          <p:cTn id="88" fill="hold">
                            <p:stCondLst>
                              <p:cond delay="1320"/>
                            </p:stCondLst>
                            <p:childTnLst>
                              <p:par>
                                <p:cTn id="89" presetID="10" presetClass="entr" presetSubtype="0" fill="hold" grpId="0" nodeType="afterEffect">
                                  <p:stCondLst>
                                    <p:cond delay="0"/>
                                  </p:stCondLst>
                                  <p:childTnLst>
                                    <p:set>
                                      <p:cBhvr>
                                        <p:cTn id="90" dur="1" fill="hold">
                                          <p:stCondLst>
                                            <p:cond delay="0"/>
                                          </p:stCondLst>
                                        </p:cTn>
                                        <p:tgtEl>
                                          <p:spTgt spid="1369"/>
                                        </p:tgtEl>
                                        <p:attrNameLst>
                                          <p:attrName>style.visibility</p:attrName>
                                        </p:attrNameLst>
                                      </p:cBhvr>
                                      <p:to>
                                        <p:strVal val="visible"/>
                                      </p:to>
                                    </p:set>
                                    <p:animEffect transition="in" filter="fade">
                                      <p:cBhvr>
                                        <p:cTn id="91" dur="30"/>
                                        <p:tgtEl>
                                          <p:spTgt spid="1369"/>
                                        </p:tgtEl>
                                      </p:cBhvr>
                                    </p:animEffect>
                                  </p:childTnLst>
                                </p:cTn>
                              </p:par>
                            </p:childTnLst>
                          </p:cTn>
                        </p:par>
                        <p:par>
                          <p:cTn id="92" fill="hold">
                            <p:stCondLst>
                              <p:cond delay="1350"/>
                            </p:stCondLst>
                            <p:childTnLst>
                              <p:par>
                                <p:cTn id="93" presetID="10" presetClass="entr" presetSubtype="0" fill="hold" grpId="0" nodeType="afterEffect">
                                  <p:stCondLst>
                                    <p:cond delay="0"/>
                                  </p:stCondLst>
                                  <p:childTnLst>
                                    <p:set>
                                      <p:cBhvr>
                                        <p:cTn id="94" dur="1" fill="hold">
                                          <p:stCondLst>
                                            <p:cond delay="0"/>
                                          </p:stCondLst>
                                        </p:cTn>
                                        <p:tgtEl>
                                          <p:spTgt spid="1370"/>
                                        </p:tgtEl>
                                        <p:attrNameLst>
                                          <p:attrName>style.visibility</p:attrName>
                                        </p:attrNameLst>
                                      </p:cBhvr>
                                      <p:to>
                                        <p:strVal val="visible"/>
                                      </p:to>
                                    </p:set>
                                    <p:animEffect transition="in" filter="fade">
                                      <p:cBhvr>
                                        <p:cTn id="95" dur="30"/>
                                        <p:tgtEl>
                                          <p:spTgt spid="1370"/>
                                        </p:tgtEl>
                                      </p:cBhvr>
                                    </p:animEffect>
                                  </p:childTnLst>
                                </p:cTn>
                              </p:par>
                            </p:childTnLst>
                          </p:cTn>
                        </p:par>
                        <p:par>
                          <p:cTn id="96" fill="hold">
                            <p:stCondLst>
                              <p:cond delay="1380"/>
                            </p:stCondLst>
                            <p:childTnLst>
                              <p:par>
                                <p:cTn id="97" presetID="10" presetClass="entr" presetSubtype="0" fill="hold" grpId="0" nodeType="afterEffect">
                                  <p:stCondLst>
                                    <p:cond delay="0"/>
                                  </p:stCondLst>
                                  <p:childTnLst>
                                    <p:set>
                                      <p:cBhvr>
                                        <p:cTn id="98" dur="1" fill="hold">
                                          <p:stCondLst>
                                            <p:cond delay="0"/>
                                          </p:stCondLst>
                                        </p:cTn>
                                        <p:tgtEl>
                                          <p:spTgt spid="1371"/>
                                        </p:tgtEl>
                                        <p:attrNameLst>
                                          <p:attrName>style.visibility</p:attrName>
                                        </p:attrNameLst>
                                      </p:cBhvr>
                                      <p:to>
                                        <p:strVal val="visible"/>
                                      </p:to>
                                    </p:set>
                                    <p:animEffect transition="in" filter="fade">
                                      <p:cBhvr>
                                        <p:cTn id="99" dur="30"/>
                                        <p:tgtEl>
                                          <p:spTgt spid="1371"/>
                                        </p:tgtEl>
                                      </p:cBhvr>
                                    </p:animEffect>
                                  </p:childTnLst>
                                </p:cTn>
                              </p:par>
                            </p:childTnLst>
                          </p:cTn>
                        </p:par>
                        <p:par>
                          <p:cTn id="100" fill="hold">
                            <p:stCondLst>
                              <p:cond delay="1410"/>
                            </p:stCondLst>
                            <p:childTnLst>
                              <p:par>
                                <p:cTn id="101" presetID="10" presetClass="entr" presetSubtype="0" fill="hold" grpId="0" nodeType="afterEffect">
                                  <p:stCondLst>
                                    <p:cond delay="0"/>
                                  </p:stCondLst>
                                  <p:childTnLst>
                                    <p:set>
                                      <p:cBhvr>
                                        <p:cTn id="102" dur="1" fill="hold">
                                          <p:stCondLst>
                                            <p:cond delay="0"/>
                                          </p:stCondLst>
                                        </p:cTn>
                                        <p:tgtEl>
                                          <p:spTgt spid="1372"/>
                                        </p:tgtEl>
                                        <p:attrNameLst>
                                          <p:attrName>style.visibility</p:attrName>
                                        </p:attrNameLst>
                                      </p:cBhvr>
                                      <p:to>
                                        <p:strVal val="visible"/>
                                      </p:to>
                                    </p:set>
                                    <p:animEffect transition="in" filter="fade">
                                      <p:cBhvr>
                                        <p:cTn id="103" dur="30"/>
                                        <p:tgtEl>
                                          <p:spTgt spid="1372"/>
                                        </p:tgtEl>
                                      </p:cBhvr>
                                    </p:animEffect>
                                  </p:childTnLst>
                                </p:cTn>
                              </p:par>
                            </p:childTnLst>
                          </p:cTn>
                        </p:par>
                        <p:par>
                          <p:cTn id="104" fill="hold">
                            <p:stCondLst>
                              <p:cond delay="1440"/>
                            </p:stCondLst>
                            <p:childTnLst>
                              <p:par>
                                <p:cTn id="105" presetID="10" presetClass="entr" presetSubtype="0" fill="hold" grpId="0" nodeType="afterEffect">
                                  <p:stCondLst>
                                    <p:cond delay="0"/>
                                  </p:stCondLst>
                                  <p:childTnLst>
                                    <p:set>
                                      <p:cBhvr>
                                        <p:cTn id="106" dur="1" fill="hold">
                                          <p:stCondLst>
                                            <p:cond delay="0"/>
                                          </p:stCondLst>
                                        </p:cTn>
                                        <p:tgtEl>
                                          <p:spTgt spid="1373"/>
                                        </p:tgtEl>
                                        <p:attrNameLst>
                                          <p:attrName>style.visibility</p:attrName>
                                        </p:attrNameLst>
                                      </p:cBhvr>
                                      <p:to>
                                        <p:strVal val="visible"/>
                                      </p:to>
                                    </p:set>
                                    <p:animEffect transition="in" filter="fade">
                                      <p:cBhvr>
                                        <p:cTn id="107" dur="30"/>
                                        <p:tgtEl>
                                          <p:spTgt spid="1373"/>
                                        </p:tgtEl>
                                      </p:cBhvr>
                                    </p:animEffect>
                                  </p:childTnLst>
                                </p:cTn>
                              </p:par>
                            </p:childTnLst>
                          </p:cTn>
                        </p:par>
                        <p:par>
                          <p:cTn id="108" fill="hold">
                            <p:stCondLst>
                              <p:cond delay="1470"/>
                            </p:stCondLst>
                            <p:childTnLst>
                              <p:par>
                                <p:cTn id="109" presetID="10" presetClass="entr" presetSubtype="0" fill="hold" grpId="0" nodeType="afterEffect">
                                  <p:stCondLst>
                                    <p:cond delay="0"/>
                                  </p:stCondLst>
                                  <p:childTnLst>
                                    <p:set>
                                      <p:cBhvr>
                                        <p:cTn id="110" dur="1" fill="hold">
                                          <p:stCondLst>
                                            <p:cond delay="0"/>
                                          </p:stCondLst>
                                        </p:cTn>
                                        <p:tgtEl>
                                          <p:spTgt spid="1374"/>
                                        </p:tgtEl>
                                        <p:attrNameLst>
                                          <p:attrName>style.visibility</p:attrName>
                                        </p:attrNameLst>
                                      </p:cBhvr>
                                      <p:to>
                                        <p:strVal val="visible"/>
                                      </p:to>
                                    </p:set>
                                    <p:animEffect transition="in" filter="fade">
                                      <p:cBhvr>
                                        <p:cTn id="111" dur="30"/>
                                        <p:tgtEl>
                                          <p:spTgt spid="1374"/>
                                        </p:tgtEl>
                                      </p:cBhvr>
                                    </p:animEffect>
                                  </p:childTnLst>
                                </p:cTn>
                              </p:par>
                            </p:childTnLst>
                          </p:cTn>
                        </p:par>
                        <p:par>
                          <p:cTn id="112" fill="hold">
                            <p:stCondLst>
                              <p:cond delay="1500"/>
                            </p:stCondLst>
                            <p:childTnLst>
                              <p:par>
                                <p:cTn id="113" presetID="10" presetClass="entr" presetSubtype="0" fill="hold" grpId="0" nodeType="afterEffect">
                                  <p:stCondLst>
                                    <p:cond delay="0"/>
                                  </p:stCondLst>
                                  <p:childTnLst>
                                    <p:set>
                                      <p:cBhvr>
                                        <p:cTn id="114" dur="1" fill="hold">
                                          <p:stCondLst>
                                            <p:cond delay="0"/>
                                          </p:stCondLst>
                                        </p:cTn>
                                        <p:tgtEl>
                                          <p:spTgt spid="1533"/>
                                        </p:tgtEl>
                                        <p:attrNameLst>
                                          <p:attrName>style.visibility</p:attrName>
                                        </p:attrNameLst>
                                      </p:cBhvr>
                                      <p:to>
                                        <p:strVal val="visible"/>
                                      </p:to>
                                    </p:set>
                                    <p:animEffect transition="in" filter="fade">
                                      <p:cBhvr>
                                        <p:cTn id="115" dur="30"/>
                                        <p:tgtEl>
                                          <p:spTgt spid="1533"/>
                                        </p:tgtEl>
                                      </p:cBhvr>
                                    </p:animEffect>
                                  </p:childTnLst>
                                </p:cTn>
                              </p:par>
                            </p:childTnLst>
                          </p:cTn>
                        </p:par>
                        <p:par>
                          <p:cTn id="116" fill="hold">
                            <p:stCondLst>
                              <p:cond delay="1530"/>
                            </p:stCondLst>
                            <p:childTnLst>
                              <p:par>
                                <p:cTn id="117" presetID="10" presetClass="entr" presetSubtype="0" fill="hold" grpId="0" nodeType="afterEffect">
                                  <p:stCondLst>
                                    <p:cond delay="0"/>
                                  </p:stCondLst>
                                  <p:childTnLst>
                                    <p:set>
                                      <p:cBhvr>
                                        <p:cTn id="118" dur="1" fill="hold">
                                          <p:stCondLst>
                                            <p:cond delay="0"/>
                                          </p:stCondLst>
                                        </p:cTn>
                                        <p:tgtEl>
                                          <p:spTgt spid="1375"/>
                                        </p:tgtEl>
                                        <p:attrNameLst>
                                          <p:attrName>style.visibility</p:attrName>
                                        </p:attrNameLst>
                                      </p:cBhvr>
                                      <p:to>
                                        <p:strVal val="visible"/>
                                      </p:to>
                                    </p:set>
                                    <p:animEffect transition="in" filter="fade">
                                      <p:cBhvr>
                                        <p:cTn id="119" dur="30"/>
                                        <p:tgtEl>
                                          <p:spTgt spid="1375"/>
                                        </p:tgtEl>
                                      </p:cBhvr>
                                    </p:animEffect>
                                  </p:childTnLst>
                                </p:cTn>
                              </p:par>
                            </p:childTnLst>
                          </p:cTn>
                        </p:par>
                        <p:par>
                          <p:cTn id="120" fill="hold">
                            <p:stCondLst>
                              <p:cond delay="1560"/>
                            </p:stCondLst>
                            <p:childTnLst>
                              <p:par>
                                <p:cTn id="121" presetID="10" presetClass="entr" presetSubtype="0" fill="hold" grpId="0" nodeType="afterEffect">
                                  <p:stCondLst>
                                    <p:cond delay="0"/>
                                  </p:stCondLst>
                                  <p:childTnLst>
                                    <p:set>
                                      <p:cBhvr>
                                        <p:cTn id="122" dur="1" fill="hold">
                                          <p:stCondLst>
                                            <p:cond delay="0"/>
                                          </p:stCondLst>
                                        </p:cTn>
                                        <p:tgtEl>
                                          <p:spTgt spid="1534"/>
                                        </p:tgtEl>
                                        <p:attrNameLst>
                                          <p:attrName>style.visibility</p:attrName>
                                        </p:attrNameLst>
                                      </p:cBhvr>
                                      <p:to>
                                        <p:strVal val="visible"/>
                                      </p:to>
                                    </p:set>
                                    <p:animEffect transition="in" filter="fade">
                                      <p:cBhvr>
                                        <p:cTn id="123" dur="30"/>
                                        <p:tgtEl>
                                          <p:spTgt spid="1534"/>
                                        </p:tgtEl>
                                      </p:cBhvr>
                                    </p:animEffect>
                                  </p:childTnLst>
                                </p:cTn>
                              </p:par>
                            </p:childTnLst>
                          </p:cTn>
                        </p:par>
                        <p:par>
                          <p:cTn id="124" fill="hold">
                            <p:stCondLst>
                              <p:cond delay="1590"/>
                            </p:stCondLst>
                            <p:childTnLst>
                              <p:par>
                                <p:cTn id="125" presetID="10" presetClass="entr" presetSubtype="0" fill="hold" grpId="0" nodeType="afterEffect">
                                  <p:stCondLst>
                                    <p:cond delay="0"/>
                                  </p:stCondLst>
                                  <p:childTnLst>
                                    <p:set>
                                      <p:cBhvr>
                                        <p:cTn id="126" dur="1" fill="hold">
                                          <p:stCondLst>
                                            <p:cond delay="0"/>
                                          </p:stCondLst>
                                        </p:cTn>
                                        <p:tgtEl>
                                          <p:spTgt spid="1358"/>
                                        </p:tgtEl>
                                        <p:attrNameLst>
                                          <p:attrName>style.visibility</p:attrName>
                                        </p:attrNameLst>
                                      </p:cBhvr>
                                      <p:to>
                                        <p:strVal val="visible"/>
                                      </p:to>
                                    </p:set>
                                    <p:animEffect transition="in" filter="fade">
                                      <p:cBhvr>
                                        <p:cTn id="127" dur="30"/>
                                        <p:tgtEl>
                                          <p:spTgt spid="1358"/>
                                        </p:tgtEl>
                                      </p:cBhvr>
                                    </p:animEffect>
                                  </p:childTnLst>
                                </p:cTn>
                              </p:par>
                            </p:childTnLst>
                          </p:cTn>
                        </p:par>
                        <p:par>
                          <p:cTn id="128" fill="hold">
                            <p:stCondLst>
                              <p:cond delay="1620"/>
                            </p:stCondLst>
                            <p:childTnLst>
                              <p:par>
                                <p:cTn id="129" presetID="10" presetClass="entr" presetSubtype="0" fill="hold" grpId="0" nodeType="afterEffect">
                                  <p:stCondLst>
                                    <p:cond delay="0"/>
                                  </p:stCondLst>
                                  <p:childTnLst>
                                    <p:set>
                                      <p:cBhvr>
                                        <p:cTn id="130" dur="1" fill="hold">
                                          <p:stCondLst>
                                            <p:cond delay="0"/>
                                          </p:stCondLst>
                                        </p:cTn>
                                        <p:tgtEl>
                                          <p:spTgt spid="1522"/>
                                        </p:tgtEl>
                                        <p:attrNameLst>
                                          <p:attrName>style.visibility</p:attrName>
                                        </p:attrNameLst>
                                      </p:cBhvr>
                                      <p:to>
                                        <p:strVal val="visible"/>
                                      </p:to>
                                    </p:set>
                                    <p:animEffect transition="in" filter="fade">
                                      <p:cBhvr>
                                        <p:cTn id="131" dur="30"/>
                                        <p:tgtEl>
                                          <p:spTgt spid="1522"/>
                                        </p:tgtEl>
                                      </p:cBhvr>
                                    </p:animEffect>
                                  </p:childTnLst>
                                </p:cTn>
                              </p:par>
                            </p:childTnLst>
                          </p:cTn>
                        </p:par>
                        <p:par>
                          <p:cTn id="132" fill="hold">
                            <p:stCondLst>
                              <p:cond delay="1650"/>
                            </p:stCondLst>
                            <p:childTnLst>
                              <p:par>
                                <p:cTn id="133" presetID="10" presetClass="entr" presetSubtype="0" fill="hold" grpId="0" nodeType="afterEffect">
                                  <p:stCondLst>
                                    <p:cond delay="0"/>
                                  </p:stCondLst>
                                  <p:childTnLst>
                                    <p:set>
                                      <p:cBhvr>
                                        <p:cTn id="134" dur="1" fill="hold">
                                          <p:stCondLst>
                                            <p:cond delay="0"/>
                                          </p:stCondLst>
                                        </p:cTn>
                                        <p:tgtEl>
                                          <p:spTgt spid="1523"/>
                                        </p:tgtEl>
                                        <p:attrNameLst>
                                          <p:attrName>style.visibility</p:attrName>
                                        </p:attrNameLst>
                                      </p:cBhvr>
                                      <p:to>
                                        <p:strVal val="visible"/>
                                      </p:to>
                                    </p:set>
                                    <p:animEffect transition="in" filter="fade">
                                      <p:cBhvr>
                                        <p:cTn id="135" dur="30"/>
                                        <p:tgtEl>
                                          <p:spTgt spid="1523"/>
                                        </p:tgtEl>
                                      </p:cBhvr>
                                    </p:animEffect>
                                  </p:childTnLst>
                                </p:cTn>
                              </p:par>
                            </p:childTnLst>
                          </p:cTn>
                        </p:par>
                        <p:par>
                          <p:cTn id="136" fill="hold">
                            <p:stCondLst>
                              <p:cond delay="1680"/>
                            </p:stCondLst>
                            <p:childTnLst>
                              <p:par>
                                <p:cTn id="137" presetID="10" presetClass="entr" presetSubtype="0" fill="hold" grpId="0" nodeType="afterEffect">
                                  <p:stCondLst>
                                    <p:cond delay="0"/>
                                  </p:stCondLst>
                                  <p:childTnLst>
                                    <p:set>
                                      <p:cBhvr>
                                        <p:cTn id="138" dur="1" fill="hold">
                                          <p:stCondLst>
                                            <p:cond delay="0"/>
                                          </p:stCondLst>
                                        </p:cTn>
                                        <p:tgtEl>
                                          <p:spTgt spid="1525"/>
                                        </p:tgtEl>
                                        <p:attrNameLst>
                                          <p:attrName>style.visibility</p:attrName>
                                        </p:attrNameLst>
                                      </p:cBhvr>
                                      <p:to>
                                        <p:strVal val="visible"/>
                                      </p:to>
                                    </p:set>
                                    <p:animEffect transition="in" filter="fade">
                                      <p:cBhvr>
                                        <p:cTn id="139" dur="30"/>
                                        <p:tgtEl>
                                          <p:spTgt spid="1525"/>
                                        </p:tgtEl>
                                      </p:cBhvr>
                                    </p:animEffect>
                                  </p:childTnLst>
                                </p:cTn>
                              </p:par>
                            </p:childTnLst>
                          </p:cTn>
                        </p:par>
                        <p:par>
                          <p:cTn id="140" fill="hold">
                            <p:stCondLst>
                              <p:cond delay="1710"/>
                            </p:stCondLst>
                            <p:childTnLst>
                              <p:par>
                                <p:cTn id="141" presetID="10" presetClass="entr" presetSubtype="0" fill="hold" grpId="0" nodeType="afterEffect">
                                  <p:stCondLst>
                                    <p:cond delay="0"/>
                                  </p:stCondLst>
                                  <p:childTnLst>
                                    <p:set>
                                      <p:cBhvr>
                                        <p:cTn id="142" dur="1" fill="hold">
                                          <p:stCondLst>
                                            <p:cond delay="0"/>
                                          </p:stCondLst>
                                        </p:cTn>
                                        <p:tgtEl>
                                          <p:spTgt spid="1383"/>
                                        </p:tgtEl>
                                        <p:attrNameLst>
                                          <p:attrName>style.visibility</p:attrName>
                                        </p:attrNameLst>
                                      </p:cBhvr>
                                      <p:to>
                                        <p:strVal val="visible"/>
                                      </p:to>
                                    </p:set>
                                    <p:animEffect transition="in" filter="fade">
                                      <p:cBhvr>
                                        <p:cTn id="143" dur="30"/>
                                        <p:tgtEl>
                                          <p:spTgt spid="1383"/>
                                        </p:tgtEl>
                                      </p:cBhvr>
                                    </p:animEffect>
                                  </p:childTnLst>
                                </p:cTn>
                              </p:par>
                            </p:childTnLst>
                          </p:cTn>
                        </p:par>
                        <p:par>
                          <p:cTn id="144" fill="hold">
                            <p:stCondLst>
                              <p:cond delay="1740"/>
                            </p:stCondLst>
                            <p:childTnLst>
                              <p:par>
                                <p:cTn id="145" presetID="10" presetClass="entr" presetSubtype="0" fill="hold" grpId="0" nodeType="afterEffect">
                                  <p:stCondLst>
                                    <p:cond delay="0"/>
                                  </p:stCondLst>
                                  <p:childTnLst>
                                    <p:set>
                                      <p:cBhvr>
                                        <p:cTn id="146" dur="1" fill="hold">
                                          <p:stCondLst>
                                            <p:cond delay="0"/>
                                          </p:stCondLst>
                                        </p:cTn>
                                        <p:tgtEl>
                                          <p:spTgt spid="1402"/>
                                        </p:tgtEl>
                                        <p:attrNameLst>
                                          <p:attrName>style.visibility</p:attrName>
                                        </p:attrNameLst>
                                      </p:cBhvr>
                                      <p:to>
                                        <p:strVal val="visible"/>
                                      </p:to>
                                    </p:set>
                                    <p:animEffect transition="in" filter="fade">
                                      <p:cBhvr>
                                        <p:cTn id="147" dur="30"/>
                                        <p:tgtEl>
                                          <p:spTgt spid="1402"/>
                                        </p:tgtEl>
                                      </p:cBhvr>
                                    </p:animEffect>
                                  </p:childTnLst>
                                </p:cTn>
                              </p:par>
                            </p:childTnLst>
                          </p:cTn>
                        </p:par>
                        <p:par>
                          <p:cTn id="148" fill="hold">
                            <p:stCondLst>
                              <p:cond delay="1770"/>
                            </p:stCondLst>
                            <p:childTnLst>
                              <p:par>
                                <p:cTn id="149" presetID="10" presetClass="entr" presetSubtype="0" fill="hold" grpId="0" nodeType="afterEffect">
                                  <p:stCondLst>
                                    <p:cond delay="0"/>
                                  </p:stCondLst>
                                  <p:childTnLst>
                                    <p:set>
                                      <p:cBhvr>
                                        <p:cTn id="150" dur="1" fill="hold">
                                          <p:stCondLst>
                                            <p:cond delay="0"/>
                                          </p:stCondLst>
                                        </p:cTn>
                                        <p:tgtEl>
                                          <p:spTgt spid="1403"/>
                                        </p:tgtEl>
                                        <p:attrNameLst>
                                          <p:attrName>style.visibility</p:attrName>
                                        </p:attrNameLst>
                                      </p:cBhvr>
                                      <p:to>
                                        <p:strVal val="visible"/>
                                      </p:to>
                                    </p:set>
                                    <p:animEffect transition="in" filter="fade">
                                      <p:cBhvr>
                                        <p:cTn id="151" dur="30"/>
                                        <p:tgtEl>
                                          <p:spTgt spid="1403"/>
                                        </p:tgtEl>
                                      </p:cBhvr>
                                    </p:animEffect>
                                  </p:childTnLst>
                                </p:cTn>
                              </p:par>
                            </p:childTnLst>
                          </p:cTn>
                        </p:par>
                        <p:par>
                          <p:cTn id="152" fill="hold">
                            <p:stCondLst>
                              <p:cond delay="1800"/>
                            </p:stCondLst>
                            <p:childTnLst>
                              <p:par>
                                <p:cTn id="153" presetID="10" presetClass="entr" presetSubtype="0" fill="hold" grpId="0" nodeType="afterEffect">
                                  <p:stCondLst>
                                    <p:cond delay="0"/>
                                  </p:stCondLst>
                                  <p:childTnLst>
                                    <p:set>
                                      <p:cBhvr>
                                        <p:cTn id="154" dur="1" fill="hold">
                                          <p:stCondLst>
                                            <p:cond delay="0"/>
                                          </p:stCondLst>
                                        </p:cTn>
                                        <p:tgtEl>
                                          <p:spTgt spid="1404"/>
                                        </p:tgtEl>
                                        <p:attrNameLst>
                                          <p:attrName>style.visibility</p:attrName>
                                        </p:attrNameLst>
                                      </p:cBhvr>
                                      <p:to>
                                        <p:strVal val="visible"/>
                                      </p:to>
                                    </p:set>
                                    <p:animEffect transition="in" filter="fade">
                                      <p:cBhvr>
                                        <p:cTn id="155" dur="30"/>
                                        <p:tgtEl>
                                          <p:spTgt spid="1404"/>
                                        </p:tgtEl>
                                      </p:cBhvr>
                                    </p:animEffect>
                                  </p:childTnLst>
                                </p:cTn>
                              </p:par>
                            </p:childTnLst>
                          </p:cTn>
                        </p:par>
                        <p:par>
                          <p:cTn id="156" fill="hold">
                            <p:stCondLst>
                              <p:cond delay="1830"/>
                            </p:stCondLst>
                            <p:childTnLst>
                              <p:par>
                                <p:cTn id="157" presetID="10" presetClass="entr" presetSubtype="0" fill="hold" grpId="0" nodeType="afterEffect">
                                  <p:stCondLst>
                                    <p:cond delay="0"/>
                                  </p:stCondLst>
                                  <p:childTnLst>
                                    <p:set>
                                      <p:cBhvr>
                                        <p:cTn id="158" dur="1" fill="hold">
                                          <p:stCondLst>
                                            <p:cond delay="0"/>
                                          </p:stCondLst>
                                        </p:cTn>
                                        <p:tgtEl>
                                          <p:spTgt spid="1405"/>
                                        </p:tgtEl>
                                        <p:attrNameLst>
                                          <p:attrName>style.visibility</p:attrName>
                                        </p:attrNameLst>
                                      </p:cBhvr>
                                      <p:to>
                                        <p:strVal val="visible"/>
                                      </p:to>
                                    </p:set>
                                    <p:animEffect transition="in" filter="fade">
                                      <p:cBhvr>
                                        <p:cTn id="159" dur="30"/>
                                        <p:tgtEl>
                                          <p:spTgt spid="1405"/>
                                        </p:tgtEl>
                                      </p:cBhvr>
                                    </p:animEffect>
                                  </p:childTnLst>
                                </p:cTn>
                              </p:par>
                            </p:childTnLst>
                          </p:cTn>
                        </p:par>
                        <p:par>
                          <p:cTn id="160" fill="hold">
                            <p:stCondLst>
                              <p:cond delay="1860"/>
                            </p:stCondLst>
                            <p:childTnLst>
                              <p:par>
                                <p:cTn id="161" presetID="10" presetClass="entr" presetSubtype="0" fill="hold" grpId="0" nodeType="afterEffect">
                                  <p:stCondLst>
                                    <p:cond delay="0"/>
                                  </p:stCondLst>
                                  <p:childTnLst>
                                    <p:set>
                                      <p:cBhvr>
                                        <p:cTn id="162" dur="1" fill="hold">
                                          <p:stCondLst>
                                            <p:cond delay="0"/>
                                          </p:stCondLst>
                                        </p:cTn>
                                        <p:tgtEl>
                                          <p:spTgt spid="1543"/>
                                        </p:tgtEl>
                                        <p:attrNameLst>
                                          <p:attrName>style.visibility</p:attrName>
                                        </p:attrNameLst>
                                      </p:cBhvr>
                                      <p:to>
                                        <p:strVal val="visible"/>
                                      </p:to>
                                    </p:set>
                                    <p:animEffect transition="in" filter="fade">
                                      <p:cBhvr>
                                        <p:cTn id="163" dur="30"/>
                                        <p:tgtEl>
                                          <p:spTgt spid="1543"/>
                                        </p:tgtEl>
                                      </p:cBhvr>
                                    </p:animEffect>
                                  </p:childTnLst>
                                </p:cTn>
                              </p:par>
                            </p:childTnLst>
                          </p:cTn>
                        </p:par>
                        <p:par>
                          <p:cTn id="164" fill="hold">
                            <p:stCondLst>
                              <p:cond delay="1890"/>
                            </p:stCondLst>
                            <p:childTnLst>
                              <p:par>
                                <p:cTn id="165" presetID="10" presetClass="entr" presetSubtype="0" fill="hold" grpId="0" nodeType="afterEffect">
                                  <p:stCondLst>
                                    <p:cond delay="0"/>
                                  </p:stCondLst>
                                  <p:childTnLst>
                                    <p:set>
                                      <p:cBhvr>
                                        <p:cTn id="166" dur="1" fill="hold">
                                          <p:stCondLst>
                                            <p:cond delay="0"/>
                                          </p:stCondLst>
                                        </p:cTn>
                                        <p:tgtEl>
                                          <p:spTgt spid="1470"/>
                                        </p:tgtEl>
                                        <p:attrNameLst>
                                          <p:attrName>style.visibility</p:attrName>
                                        </p:attrNameLst>
                                      </p:cBhvr>
                                      <p:to>
                                        <p:strVal val="visible"/>
                                      </p:to>
                                    </p:set>
                                    <p:animEffect transition="in" filter="fade">
                                      <p:cBhvr>
                                        <p:cTn id="167" dur="30"/>
                                        <p:tgtEl>
                                          <p:spTgt spid="1470"/>
                                        </p:tgtEl>
                                      </p:cBhvr>
                                    </p:animEffect>
                                  </p:childTnLst>
                                </p:cTn>
                              </p:par>
                            </p:childTnLst>
                          </p:cTn>
                        </p:par>
                        <p:par>
                          <p:cTn id="168" fill="hold">
                            <p:stCondLst>
                              <p:cond delay="1920"/>
                            </p:stCondLst>
                            <p:childTnLst>
                              <p:par>
                                <p:cTn id="169" presetID="10" presetClass="entr" presetSubtype="0" fill="hold" grpId="0" nodeType="afterEffect">
                                  <p:stCondLst>
                                    <p:cond delay="0"/>
                                  </p:stCondLst>
                                  <p:childTnLst>
                                    <p:set>
                                      <p:cBhvr>
                                        <p:cTn id="170" dur="1" fill="hold">
                                          <p:stCondLst>
                                            <p:cond delay="0"/>
                                          </p:stCondLst>
                                        </p:cTn>
                                        <p:tgtEl>
                                          <p:spTgt spid="1471"/>
                                        </p:tgtEl>
                                        <p:attrNameLst>
                                          <p:attrName>style.visibility</p:attrName>
                                        </p:attrNameLst>
                                      </p:cBhvr>
                                      <p:to>
                                        <p:strVal val="visible"/>
                                      </p:to>
                                    </p:set>
                                    <p:animEffect transition="in" filter="fade">
                                      <p:cBhvr>
                                        <p:cTn id="171" dur="30"/>
                                        <p:tgtEl>
                                          <p:spTgt spid="1471"/>
                                        </p:tgtEl>
                                      </p:cBhvr>
                                    </p:animEffect>
                                  </p:childTnLst>
                                </p:cTn>
                              </p:par>
                            </p:childTnLst>
                          </p:cTn>
                        </p:par>
                        <p:par>
                          <p:cTn id="172" fill="hold">
                            <p:stCondLst>
                              <p:cond delay="1950"/>
                            </p:stCondLst>
                            <p:childTnLst>
                              <p:par>
                                <p:cTn id="173" presetID="10" presetClass="entr" presetSubtype="0" fill="hold" grpId="0" nodeType="afterEffect">
                                  <p:stCondLst>
                                    <p:cond delay="0"/>
                                  </p:stCondLst>
                                  <p:childTnLst>
                                    <p:set>
                                      <p:cBhvr>
                                        <p:cTn id="174" dur="1" fill="hold">
                                          <p:stCondLst>
                                            <p:cond delay="0"/>
                                          </p:stCondLst>
                                        </p:cTn>
                                        <p:tgtEl>
                                          <p:spTgt spid="1407"/>
                                        </p:tgtEl>
                                        <p:attrNameLst>
                                          <p:attrName>style.visibility</p:attrName>
                                        </p:attrNameLst>
                                      </p:cBhvr>
                                      <p:to>
                                        <p:strVal val="visible"/>
                                      </p:to>
                                    </p:set>
                                    <p:animEffect transition="in" filter="fade">
                                      <p:cBhvr>
                                        <p:cTn id="175" dur="30"/>
                                        <p:tgtEl>
                                          <p:spTgt spid="1407"/>
                                        </p:tgtEl>
                                      </p:cBhvr>
                                    </p:animEffect>
                                  </p:childTnLst>
                                </p:cTn>
                              </p:par>
                            </p:childTnLst>
                          </p:cTn>
                        </p:par>
                        <p:par>
                          <p:cTn id="176" fill="hold">
                            <p:stCondLst>
                              <p:cond delay="1980"/>
                            </p:stCondLst>
                            <p:childTnLst>
                              <p:par>
                                <p:cTn id="177" presetID="10" presetClass="entr" presetSubtype="0" fill="hold" grpId="0" nodeType="afterEffect">
                                  <p:stCondLst>
                                    <p:cond delay="0"/>
                                  </p:stCondLst>
                                  <p:childTnLst>
                                    <p:set>
                                      <p:cBhvr>
                                        <p:cTn id="178" dur="1" fill="hold">
                                          <p:stCondLst>
                                            <p:cond delay="0"/>
                                          </p:stCondLst>
                                        </p:cTn>
                                        <p:tgtEl>
                                          <p:spTgt spid="1408"/>
                                        </p:tgtEl>
                                        <p:attrNameLst>
                                          <p:attrName>style.visibility</p:attrName>
                                        </p:attrNameLst>
                                      </p:cBhvr>
                                      <p:to>
                                        <p:strVal val="visible"/>
                                      </p:to>
                                    </p:set>
                                    <p:animEffect transition="in" filter="fade">
                                      <p:cBhvr>
                                        <p:cTn id="179" dur="30"/>
                                        <p:tgtEl>
                                          <p:spTgt spid="1408"/>
                                        </p:tgtEl>
                                      </p:cBhvr>
                                    </p:animEffect>
                                  </p:childTnLst>
                                </p:cTn>
                              </p:par>
                            </p:childTnLst>
                          </p:cTn>
                        </p:par>
                        <p:par>
                          <p:cTn id="180" fill="hold">
                            <p:stCondLst>
                              <p:cond delay="2010"/>
                            </p:stCondLst>
                            <p:childTnLst>
                              <p:par>
                                <p:cTn id="181" presetID="10" presetClass="entr" presetSubtype="0" fill="hold" grpId="0" nodeType="afterEffect">
                                  <p:stCondLst>
                                    <p:cond delay="0"/>
                                  </p:stCondLst>
                                  <p:childTnLst>
                                    <p:set>
                                      <p:cBhvr>
                                        <p:cTn id="182" dur="1" fill="hold">
                                          <p:stCondLst>
                                            <p:cond delay="0"/>
                                          </p:stCondLst>
                                        </p:cTn>
                                        <p:tgtEl>
                                          <p:spTgt spid="1386"/>
                                        </p:tgtEl>
                                        <p:attrNameLst>
                                          <p:attrName>style.visibility</p:attrName>
                                        </p:attrNameLst>
                                      </p:cBhvr>
                                      <p:to>
                                        <p:strVal val="visible"/>
                                      </p:to>
                                    </p:set>
                                    <p:animEffect transition="in" filter="fade">
                                      <p:cBhvr>
                                        <p:cTn id="183" dur="30"/>
                                        <p:tgtEl>
                                          <p:spTgt spid="1386"/>
                                        </p:tgtEl>
                                      </p:cBhvr>
                                    </p:animEffect>
                                  </p:childTnLst>
                                </p:cTn>
                              </p:par>
                            </p:childTnLst>
                          </p:cTn>
                        </p:par>
                        <p:par>
                          <p:cTn id="184" fill="hold">
                            <p:stCondLst>
                              <p:cond delay="2040"/>
                            </p:stCondLst>
                            <p:childTnLst>
                              <p:par>
                                <p:cTn id="185" presetID="10" presetClass="entr" presetSubtype="0" fill="hold" grpId="0" nodeType="afterEffect">
                                  <p:stCondLst>
                                    <p:cond delay="0"/>
                                  </p:stCondLst>
                                  <p:childTnLst>
                                    <p:set>
                                      <p:cBhvr>
                                        <p:cTn id="186" dur="1" fill="hold">
                                          <p:stCondLst>
                                            <p:cond delay="0"/>
                                          </p:stCondLst>
                                        </p:cTn>
                                        <p:tgtEl>
                                          <p:spTgt spid="1409"/>
                                        </p:tgtEl>
                                        <p:attrNameLst>
                                          <p:attrName>style.visibility</p:attrName>
                                        </p:attrNameLst>
                                      </p:cBhvr>
                                      <p:to>
                                        <p:strVal val="visible"/>
                                      </p:to>
                                    </p:set>
                                    <p:animEffect transition="in" filter="fade">
                                      <p:cBhvr>
                                        <p:cTn id="187" dur="30"/>
                                        <p:tgtEl>
                                          <p:spTgt spid="1409"/>
                                        </p:tgtEl>
                                      </p:cBhvr>
                                    </p:animEffect>
                                  </p:childTnLst>
                                </p:cTn>
                              </p:par>
                            </p:childTnLst>
                          </p:cTn>
                        </p:par>
                        <p:par>
                          <p:cTn id="188" fill="hold">
                            <p:stCondLst>
                              <p:cond delay="2070"/>
                            </p:stCondLst>
                            <p:childTnLst>
                              <p:par>
                                <p:cTn id="189" presetID="10" presetClass="entr" presetSubtype="0" fill="hold" grpId="0" nodeType="afterEffect">
                                  <p:stCondLst>
                                    <p:cond delay="0"/>
                                  </p:stCondLst>
                                  <p:childTnLst>
                                    <p:set>
                                      <p:cBhvr>
                                        <p:cTn id="190" dur="1" fill="hold">
                                          <p:stCondLst>
                                            <p:cond delay="0"/>
                                          </p:stCondLst>
                                        </p:cTn>
                                        <p:tgtEl>
                                          <p:spTgt spid="1414"/>
                                        </p:tgtEl>
                                        <p:attrNameLst>
                                          <p:attrName>style.visibility</p:attrName>
                                        </p:attrNameLst>
                                      </p:cBhvr>
                                      <p:to>
                                        <p:strVal val="visible"/>
                                      </p:to>
                                    </p:set>
                                    <p:animEffect transition="in" filter="fade">
                                      <p:cBhvr>
                                        <p:cTn id="191" dur="30"/>
                                        <p:tgtEl>
                                          <p:spTgt spid="1414"/>
                                        </p:tgtEl>
                                      </p:cBhvr>
                                    </p:animEffect>
                                  </p:childTnLst>
                                </p:cTn>
                              </p:par>
                            </p:childTnLst>
                          </p:cTn>
                        </p:par>
                        <p:par>
                          <p:cTn id="192" fill="hold">
                            <p:stCondLst>
                              <p:cond delay="2100"/>
                            </p:stCondLst>
                            <p:childTnLst>
                              <p:par>
                                <p:cTn id="193" presetID="10" presetClass="entr" presetSubtype="0" fill="hold" grpId="0" nodeType="afterEffect">
                                  <p:stCondLst>
                                    <p:cond delay="0"/>
                                  </p:stCondLst>
                                  <p:childTnLst>
                                    <p:set>
                                      <p:cBhvr>
                                        <p:cTn id="194" dur="1" fill="hold">
                                          <p:stCondLst>
                                            <p:cond delay="0"/>
                                          </p:stCondLst>
                                        </p:cTn>
                                        <p:tgtEl>
                                          <p:spTgt spid="1415"/>
                                        </p:tgtEl>
                                        <p:attrNameLst>
                                          <p:attrName>style.visibility</p:attrName>
                                        </p:attrNameLst>
                                      </p:cBhvr>
                                      <p:to>
                                        <p:strVal val="visible"/>
                                      </p:to>
                                    </p:set>
                                    <p:animEffect transition="in" filter="fade">
                                      <p:cBhvr>
                                        <p:cTn id="195" dur="30"/>
                                        <p:tgtEl>
                                          <p:spTgt spid="1415"/>
                                        </p:tgtEl>
                                      </p:cBhvr>
                                    </p:animEffect>
                                  </p:childTnLst>
                                </p:cTn>
                              </p:par>
                            </p:childTnLst>
                          </p:cTn>
                        </p:par>
                        <p:par>
                          <p:cTn id="196" fill="hold">
                            <p:stCondLst>
                              <p:cond delay="2130"/>
                            </p:stCondLst>
                            <p:childTnLst>
                              <p:par>
                                <p:cTn id="197" presetID="10" presetClass="entr" presetSubtype="0" fill="hold" grpId="0" nodeType="afterEffect">
                                  <p:stCondLst>
                                    <p:cond delay="0"/>
                                  </p:stCondLst>
                                  <p:childTnLst>
                                    <p:set>
                                      <p:cBhvr>
                                        <p:cTn id="198" dur="1" fill="hold">
                                          <p:stCondLst>
                                            <p:cond delay="0"/>
                                          </p:stCondLst>
                                        </p:cTn>
                                        <p:tgtEl>
                                          <p:spTgt spid="1437"/>
                                        </p:tgtEl>
                                        <p:attrNameLst>
                                          <p:attrName>style.visibility</p:attrName>
                                        </p:attrNameLst>
                                      </p:cBhvr>
                                      <p:to>
                                        <p:strVal val="visible"/>
                                      </p:to>
                                    </p:set>
                                    <p:animEffect transition="in" filter="fade">
                                      <p:cBhvr>
                                        <p:cTn id="199" dur="30"/>
                                        <p:tgtEl>
                                          <p:spTgt spid="1437"/>
                                        </p:tgtEl>
                                      </p:cBhvr>
                                    </p:animEffect>
                                  </p:childTnLst>
                                </p:cTn>
                              </p:par>
                            </p:childTnLst>
                          </p:cTn>
                        </p:par>
                        <p:par>
                          <p:cTn id="200" fill="hold">
                            <p:stCondLst>
                              <p:cond delay="2160"/>
                            </p:stCondLst>
                            <p:childTnLst>
                              <p:par>
                                <p:cTn id="201" presetID="10" presetClass="entr" presetSubtype="0" fill="hold" grpId="0" nodeType="afterEffect">
                                  <p:stCondLst>
                                    <p:cond delay="0"/>
                                  </p:stCondLst>
                                  <p:childTnLst>
                                    <p:set>
                                      <p:cBhvr>
                                        <p:cTn id="202" dur="1" fill="hold">
                                          <p:stCondLst>
                                            <p:cond delay="0"/>
                                          </p:stCondLst>
                                        </p:cTn>
                                        <p:tgtEl>
                                          <p:spTgt spid="1438"/>
                                        </p:tgtEl>
                                        <p:attrNameLst>
                                          <p:attrName>style.visibility</p:attrName>
                                        </p:attrNameLst>
                                      </p:cBhvr>
                                      <p:to>
                                        <p:strVal val="visible"/>
                                      </p:to>
                                    </p:set>
                                    <p:animEffect transition="in" filter="fade">
                                      <p:cBhvr>
                                        <p:cTn id="203" dur="30"/>
                                        <p:tgtEl>
                                          <p:spTgt spid="1438"/>
                                        </p:tgtEl>
                                      </p:cBhvr>
                                    </p:animEffect>
                                  </p:childTnLst>
                                </p:cTn>
                              </p:par>
                            </p:childTnLst>
                          </p:cTn>
                        </p:par>
                        <p:par>
                          <p:cTn id="204" fill="hold">
                            <p:stCondLst>
                              <p:cond delay="2190"/>
                            </p:stCondLst>
                            <p:childTnLst>
                              <p:par>
                                <p:cTn id="205" presetID="10" presetClass="entr" presetSubtype="0" fill="hold" grpId="0" nodeType="afterEffect">
                                  <p:stCondLst>
                                    <p:cond delay="0"/>
                                  </p:stCondLst>
                                  <p:childTnLst>
                                    <p:set>
                                      <p:cBhvr>
                                        <p:cTn id="206" dur="1" fill="hold">
                                          <p:stCondLst>
                                            <p:cond delay="0"/>
                                          </p:stCondLst>
                                        </p:cTn>
                                        <p:tgtEl>
                                          <p:spTgt spid="1439"/>
                                        </p:tgtEl>
                                        <p:attrNameLst>
                                          <p:attrName>style.visibility</p:attrName>
                                        </p:attrNameLst>
                                      </p:cBhvr>
                                      <p:to>
                                        <p:strVal val="visible"/>
                                      </p:to>
                                    </p:set>
                                    <p:animEffect transition="in" filter="fade">
                                      <p:cBhvr>
                                        <p:cTn id="207" dur="30"/>
                                        <p:tgtEl>
                                          <p:spTgt spid="1439"/>
                                        </p:tgtEl>
                                      </p:cBhvr>
                                    </p:animEffect>
                                  </p:childTnLst>
                                </p:cTn>
                              </p:par>
                            </p:childTnLst>
                          </p:cTn>
                        </p:par>
                        <p:par>
                          <p:cTn id="208" fill="hold">
                            <p:stCondLst>
                              <p:cond delay="2220"/>
                            </p:stCondLst>
                            <p:childTnLst>
                              <p:par>
                                <p:cTn id="209" presetID="10" presetClass="entr" presetSubtype="0" fill="hold" grpId="0" nodeType="afterEffect">
                                  <p:stCondLst>
                                    <p:cond delay="0"/>
                                  </p:stCondLst>
                                  <p:childTnLst>
                                    <p:set>
                                      <p:cBhvr>
                                        <p:cTn id="210" dur="1" fill="hold">
                                          <p:stCondLst>
                                            <p:cond delay="0"/>
                                          </p:stCondLst>
                                        </p:cTn>
                                        <p:tgtEl>
                                          <p:spTgt spid="1440"/>
                                        </p:tgtEl>
                                        <p:attrNameLst>
                                          <p:attrName>style.visibility</p:attrName>
                                        </p:attrNameLst>
                                      </p:cBhvr>
                                      <p:to>
                                        <p:strVal val="visible"/>
                                      </p:to>
                                    </p:set>
                                    <p:animEffect transition="in" filter="fade">
                                      <p:cBhvr>
                                        <p:cTn id="211" dur="30"/>
                                        <p:tgtEl>
                                          <p:spTgt spid="1440"/>
                                        </p:tgtEl>
                                      </p:cBhvr>
                                    </p:animEffect>
                                  </p:childTnLst>
                                </p:cTn>
                              </p:par>
                            </p:childTnLst>
                          </p:cTn>
                        </p:par>
                        <p:par>
                          <p:cTn id="212" fill="hold">
                            <p:stCondLst>
                              <p:cond delay="2250"/>
                            </p:stCondLst>
                            <p:childTnLst>
                              <p:par>
                                <p:cTn id="213" presetID="10" presetClass="entr" presetSubtype="0" fill="hold" grpId="0" nodeType="afterEffect">
                                  <p:stCondLst>
                                    <p:cond delay="0"/>
                                  </p:stCondLst>
                                  <p:childTnLst>
                                    <p:set>
                                      <p:cBhvr>
                                        <p:cTn id="214" dur="1" fill="hold">
                                          <p:stCondLst>
                                            <p:cond delay="0"/>
                                          </p:stCondLst>
                                        </p:cTn>
                                        <p:tgtEl>
                                          <p:spTgt spid="1441"/>
                                        </p:tgtEl>
                                        <p:attrNameLst>
                                          <p:attrName>style.visibility</p:attrName>
                                        </p:attrNameLst>
                                      </p:cBhvr>
                                      <p:to>
                                        <p:strVal val="visible"/>
                                      </p:to>
                                    </p:set>
                                    <p:animEffect transition="in" filter="fade">
                                      <p:cBhvr>
                                        <p:cTn id="215" dur="30"/>
                                        <p:tgtEl>
                                          <p:spTgt spid="1441"/>
                                        </p:tgtEl>
                                      </p:cBhvr>
                                    </p:animEffect>
                                  </p:childTnLst>
                                </p:cTn>
                              </p:par>
                            </p:childTnLst>
                          </p:cTn>
                        </p:par>
                        <p:par>
                          <p:cTn id="216" fill="hold">
                            <p:stCondLst>
                              <p:cond delay="2280"/>
                            </p:stCondLst>
                            <p:childTnLst>
                              <p:par>
                                <p:cTn id="217" presetID="10" presetClass="entr" presetSubtype="0" fill="hold" grpId="0" nodeType="afterEffect">
                                  <p:stCondLst>
                                    <p:cond delay="0"/>
                                  </p:stCondLst>
                                  <p:childTnLst>
                                    <p:set>
                                      <p:cBhvr>
                                        <p:cTn id="218" dur="1" fill="hold">
                                          <p:stCondLst>
                                            <p:cond delay="0"/>
                                          </p:stCondLst>
                                        </p:cTn>
                                        <p:tgtEl>
                                          <p:spTgt spid="1478"/>
                                        </p:tgtEl>
                                        <p:attrNameLst>
                                          <p:attrName>style.visibility</p:attrName>
                                        </p:attrNameLst>
                                      </p:cBhvr>
                                      <p:to>
                                        <p:strVal val="visible"/>
                                      </p:to>
                                    </p:set>
                                    <p:animEffect transition="in" filter="fade">
                                      <p:cBhvr>
                                        <p:cTn id="219" dur="30"/>
                                        <p:tgtEl>
                                          <p:spTgt spid="1478"/>
                                        </p:tgtEl>
                                      </p:cBhvr>
                                    </p:animEffect>
                                  </p:childTnLst>
                                </p:cTn>
                              </p:par>
                            </p:childTnLst>
                          </p:cTn>
                        </p:par>
                        <p:par>
                          <p:cTn id="220" fill="hold">
                            <p:stCondLst>
                              <p:cond delay="2310"/>
                            </p:stCondLst>
                            <p:childTnLst>
                              <p:par>
                                <p:cTn id="221" presetID="10" presetClass="entr" presetSubtype="0" fill="hold" grpId="0" nodeType="afterEffect">
                                  <p:stCondLst>
                                    <p:cond delay="0"/>
                                  </p:stCondLst>
                                  <p:childTnLst>
                                    <p:set>
                                      <p:cBhvr>
                                        <p:cTn id="222" dur="1" fill="hold">
                                          <p:stCondLst>
                                            <p:cond delay="0"/>
                                          </p:stCondLst>
                                        </p:cTn>
                                        <p:tgtEl>
                                          <p:spTgt spid="1442"/>
                                        </p:tgtEl>
                                        <p:attrNameLst>
                                          <p:attrName>style.visibility</p:attrName>
                                        </p:attrNameLst>
                                      </p:cBhvr>
                                      <p:to>
                                        <p:strVal val="visible"/>
                                      </p:to>
                                    </p:set>
                                    <p:animEffect transition="in" filter="fade">
                                      <p:cBhvr>
                                        <p:cTn id="223" dur="30"/>
                                        <p:tgtEl>
                                          <p:spTgt spid="1442"/>
                                        </p:tgtEl>
                                      </p:cBhvr>
                                    </p:animEffect>
                                  </p:childTnLst>
                                </p:cTn>
                              </p:par>
                            </p:childTnLst>
                          </p:cTn>
                        </p:par>
                        <p:par>
                          <p:cTn id="224" fill="hold">
                            <p:stCondLst>
                              <p:cond delay="2340"/>
                            </p:stCondLst>
                            <p:childTnLst>
                              <p:par>
                                <p:cTn id="225" presetID="10" presetClass="entr" presetSubtype="0" fill="hold" grpId="0" nodeType="afterEffect">
                                  <p:stCondLst>
                                    <p:cond delay="0"/>
                                  </p:stCondLst>
                                  <p:childTnLst>
                                    <p:set>
                                      <p:cBhvr>
                                        <p:cTn id="226" dur="1" fill="hold">
                                          <p:stCondLst>
                                            <p:cond delay="0"/>
                                          </p:stCondLst>
                                        </p:cTn>
                                        <p:tgtEl>
                                          <p:spTgt spid="1443"/>
                                        </p:tgtEl>
                                        <p:attrNameLst>
                                          <p:attrName>style.visibility</p:attrName>
                                        </p:attrNameLst>
                                      </p:cBhvr>
                                      <p:to>
                                        <p:strVal val="visible"/>
                                      </p:to>
                                    </p:set>
                                    <p:animEffect transition="in" filter="fade">
                                      <p:cBhvr>
                                        <p:cTn id="227" dur="30"/>
                                        <p:tgtEl>
                                          <p:spTgt spid="1443"/>
                                        </p:tgtEl>
                                      </p:cBhvr>
                                    </p:animEffect>
                                  </p:childTnLst>
                                </p:cTn>
                              </p:par>
                            </p:childTnLst>
                          </p:cTn>
                        </p:par>
                        <p:par>
                          <p:cTn id="228" fill="hold">
                            <p:stCondLst>
                              <p:cond delay="2370"/>
                            </p:stCondLst>
                            <p:childTnLst>
                              <p:par>
                                <p:cTn id="229" presetID="10" presetClass="entr" presetSubtype="0" fill="hold" grpId="0" nodeType="afterEffect">
                                  <p:stCondLst>
                                    <p:cond delay="0"/>
                                  </p:stCondLst>
                                  <p:childTnLst>
                                    <p:set>
                                      <p:cBhvr>
                                        <p:cTn id="230" dur="1" fill="hold">
                                          <p:stCondLst>
                                            <p:cond delay="0"/>
                                          </p:stCondLst>
                                        </p:cTn>
                                        <p:tgtEl>
                                          <p:spTgt spid="1406"/>
                                        </p:tgtEl>
                                        <p:attrNameLst>
                                          <p:attrName>style.visibility</p:attrName>
                                        </p:attrNameLst>
                                      </p:cBhvr>
                                      <p:to>
                                        <p:strVal val="visible"/>
                                      </p:to>
                                    </p:set>
                                    <p:animEffect transition="in" filter="fade">
                                      <p:cBhvr>
                                        <p:cTn id="231" dur="30"/>
                                        <p:tgtEl>
                                          <p:spTgt spid="1406"/>
                                        </p:tgtEl>
                                      </p:cBhvr>
                                    </p:animEffect>
                                  </p:childTnLst>
                                </p:cTn>
                              </p:par>
                            </p:childTnLst>
                          </p:cTn>
                        </p:par>
                        <p:par>
                          <p:cTn id="232" fill="hold">
                            <p:stCondLst>
                              <p:cond delay="2400"/>
                            </p:stCondLst>
                            <p:childTnLst>
                              <p:par>
                                <p:cTn id="233" presetID="10" presetClass="entr" presetSubtype="0" fill="hold" grpId="0" nodeType="afterEffect">
                                  <p:stCondLst>
                                    <p:cond delay="0"/>
                                  </p:stCondLst>
                                  <p:childTnLst>
                                    <p:set>
                                      <p:cBhvr>
                                        <p:cTn id="234" dur="1" fill="hold">
                                          <p:stCondLst>
                                            <p:cond delay="0"/>
                                          </p:stCondLst>
                                        </p:cTn>
                                        <p:tgtEl>
                                          <p:spTgt spid="1444"/>
                                        </p:tgtEl>
                                        <p:attrNameLst>
                                          <p:attrName>style.visibility</p:attrName>
                                        </p:attrNameLst>
                                      </p:cBhvr>
                                      <p:to>
                                        <p:strVal val="visible"/>
                                      </p:to>
                                    </p:set>
                                    <p:animEffect transition="in" filter="fade">
                                      <p:cBhvr>
                                        <p:cTn id="235" dur="30"/>
                                        <p:tgtEl>
                                          <p:spTgt spid="1444"/>
                                        </p:tgtEl>
                                      </p:cBhvr>
                                    </p:animEffect>
                                  </p:childTnLst>
                                </p:cTn>
                              </p:par>
                            </p:childTnLst>
                          </p:cTn>
                        </p:par>
                        <p:par>
                          <p:cTn id="236" fill="hold">
                            <p:stCondLst>
                              <p:cond delay="2430"/>
                            </p:stCondLst>
                            <p:childTnLst>
                              <p:par>
                                <p:cTn id="237" presetID="10" presetClass="entr" presetSubtype="0" fill="hold" grpId="0" nodeType="afterEffect">
                                  <p:stCondLst>
                                    <p:cond delay="0"/>
                                  </p:stCondLst>
                                  <p:childTnLst>
                                    <p:set>
                                      <p:cBhvr>
                                        <p:cTn id="238" dur="1" fill="hold">
                                          <p:stCondLst>
                                            <p:cond delay="0"/>
                                          </p:stCondLst>
                                        </p:cTn>
                                        <p:tgtEl>
                                          <p:spTgt spid="1445"/>
                                        </p:tgtEl>
                                        <p:attrNameLst>
                                          <p:attrName>style.visibility</p:attrName>
                                        </p:attrNameLst>
                                      </p:cBhvr>
                                      <p:to>
                                        <p:strVal val="visible"/>
                                      </p:to>
                                    </p:set>
                                    <p:animEffect transition="in" filter="fade">
                                      <p:cBhvr>
                                        <p:cTn id="239" dur="30"/>
                                        <p:tgtEl>
                                          <p:spTgt spid="1445"/>
                                        </p:tgtEl>
                                      </p:cBhvr>
                                    </p:animEffect>
                                  </p:childTnLst>
                                </p:cTn>
                              </p:par>
                            </p:childTnLst>
                          </p:cTn>
                        </p:par>
                        <p:par>
                          <p:cTn id="240" fill="hold">
                            <p:stCondLst>
                              <p:cond delay="2460"/>
                            </p:stCondLst>
                            <p:childTnLst>
                              <p:par>
                                <p:cTn id="241" presetID="10" presetClass="entr" presetSubtype="0" fill="hold" grpId="0" nodeType="afterEffect">
                                  <p:stCondLst>
                                    <p:cond delay="0"/>
                                  </p:stCondLst>
                                  <p:childTnLst>
                                    <p:set>
                                      <p:cBhvr>
                                        <p:cTn id="242" dur="1" fill="hold">
                                          <p:stCondLst>
                                            <p:cond delay="0"/>
                                          </p:stCondLst>
                                        </p:cTn>
                                        <p:tgtEl>
                                          <p:spTgt spid="1446"/>
                                        </p:tgtEl>
                                        <p:attrNameLst>
                                          <p:attrName>style.visibility</p:attrName>
                                        </p:attrNameLst>
                                      </p:cBhvr>
                                      <p:to>
                                        <p:strVal val="visible"/>
                                      </p:to>
                                    </p:set>
                                    <p:animEffect transition="in" filter="fade">
                                      <p:cBhvr>
                                        <p:cTn id="243" dur="30"/>
                                        <p:tgtEl>
                                          <p:spTgt spid="1446"/>
                                        </p:tgtEl>
                                      </p:cBhvr>
                                    </p:animEffect>
                                  </p:childTnLst>
                                </p:cTn>
                              </p:par>
                            </p:childTnLst>
                          </p:cTn>
                        </p:par>
                        <p:par>
                          <p:cTn id="244" fill="hold">
                            <p:stCondLst>
                              <p:cond delay="2490"/>
                            </p:stCondLst>
                            <p:childTnLst>
                              <p:par>
                                <p:cTn id="245" presetID="10" presetClass="entr" presetSubtype="0" fill="hold" grpId="0" nodeType="afterEffect">
                                  <p:stCondLst>
                                    <p:cond delay="0"/>
                                  </p:stCondLst>
                                  <p:childTnLst>
                                    <p:set>
                                      <p:cBhvr>
                                        <p:cTn id="246" dur="1" fill="hold">
                                          <p:stCondLst>
                                            <p:cond delay="0"/>
                                          </p:stCondLst>
                                        </p:cTn>
                                        <p:tgtEl>
                                          <p:spTgt spid="1447"/>
                                        </p:tgtEl>
                                        <p:attrNameLst>
                                          <p:attrName>style.visibility</p:attrName>
                                        </p:attrNameLst>
                                      </p:cBhvr>
                                      <p:to>
                                        <p:strVal val="visible"/>
                                      </p:to>
                                    </p:set>
                                    <p:animEffect transition="in" filter="fade">
                                      <p:cBhvr>
                                        <p:cTn id="247" dur="30"/>
                                        <p:tgtEl>
                                          <p:spTgt spid="1447"/>
                                        </p:tgtEl>
                                      </p:cBhvr>
                                    </p:animEffect>
                                  </p:childTnLst>
                                </p:cTn>
                              </p:par>
                            </p:childTnLst>
                          </p:cTn>
                        </p:par>
                        <p:par>
                          <p:cTn id="248" fill="hold">
                            <p:stCondLst>
                              <p:cond delay="2520"/>
                            </p:stCondLst>
                            <p:childTnLst>
                              <p:par>
                                <p:cTn id="249" presetID="10" presetClass="entr" presetSubtype="0" fill="hold" grpId="0" nodeType="afterEffect">
                                  <p:stCondLst>
                                    <p:cond delay="0"/>
                                  </p:stCondLst>
                                  <p:childTnLst>
                                    <p:set>
                                      <p:cBhvr>
                                        <p:cTn id="250" dur="1" fill="hold">
                                          <p:stCondLst>
                                            <p:cond delay="0"/>
                                          </p:stCondLst>
                                        </p:cTn>
                                        <p:tgtEl>
                                          <p:spTgt spid="1448"/>
                                        </p:tgtEl>
                                        <p:attrNameLst>
                                          <p:attrName>style.visibility</p:attrName>
                                        </p:attrNameLst>
                                      </p:cBhvr>
                                      <p:to>
                                        <p:strVal val="visible"/>
                                      </p:to>
                                    </p:set>
                                    <p:animEffect transition="in" filter="fade">
                                      <p:cBhvr>
                                        <p:cTn id="251" dur="30"/>
                                        <p:tgtEl>
                                          <p:spTgt spid="1448"/>
                                        </p:tgtEl>
                                      </p:cBhvr>
                                    </p:animEffect>
                                  </p:childTnLst>
                                </p:cTn>
                              </p:par>
                            </p:childTnLst>
                          </p:cTn>
                        </p:par>
                        <p:par>
                          <p:cTn id="252" fill="hold">
                            <p:stCondLst>
                              <p:cond delay="2550"/>
                            </p:stCondLst>
                            <p:childTnLst>
                              <p:par>
                                <p:cTn id="253" presetID="10" presetClass="entr" presetSubtype="0" fill="hold" grpId="0" nodeType="afterEffect">
                                  <p:stCondLst>
                                    <p:cond delay="0"/>
                                  </p:stCondLst>
                                  <p:childTnLst>
                                    <p:set>
                                      <p:cBhvr>
                                        <p:cTn id="254" dur="1" fill="hold">
                                          <p:stCondLst>
                                            <p:cond delay="0"/>
                                          </p:stCondLst>
                                        </p:cTn>
                                        <p:tgtEl>
                                          <p:spTgt spid="1449"/>
                                        </p:tgtEl>
                                        <p:attrNameLst>
                                          <p:attrName>style.visibility</p:attrName>
                                        </p:attrNameLst>
                                      </p:cBhvr>
                                      <p:to>
                                        <p:strVal val="visible"/>
                                      </p:to>
                                    </p:set>
                                    <p:animEffect transition="in" filter="fade">
                                      <p:cBhvr>
                                        <p:cTn id="255" dur="30"/>
                                        <p:tgtEl>
                                          <p:spTgt spid="1449"/>
                                        </p:tgtEl>
                                      </p:cBhvr>
                                    </p:animEffect>
                                  </p:childTnLst>
                                </p:cTn>
                              </p:par>
                            </p:childTnLst>
                          </p:cTn>
                        </p:par>
                        <p:par>
                          <p:cTn id="256" fill="hold">
                            <p:stCondLst>
                              <p:cond delay="2580"/>
                            </p:stCondLst>
                            <p:childTnLst>
                              <p:par>
                                <p:cTn id="257" presetID="10" presetClass="entr" presetSubtype="0" fill="hold" grpId="0" nodeType="afterEffect">
                                  <p:stCondLst>
                                    <p:cond delay="0"/>
                                  </p:stCondLst>
                                  <p:childTnLst>
                                    <p:set>
                                      <p:cBhvr>
                                        <p:cTn id="258" dur="1" fill="hold">
                                          <p:stCondLst>
                                            <p:cond delay="0"/>
                                          </p:stCondLst>
                                        </p:cTn>
                                        <p:tgtEl>
                                          <p:spTgt spid="1450"/>
                                        </p:tgtEl>
                                        <p:attrNameLst>
                                          <p:attrName>style.visibility</p:attrName>
                                        </p:attrNameLst>
                                      </p:cBhvr>
                                      <p:to>
                                        <p:strVal val="visible"/>
                                      </p:to>
                                    </p:set>
                                    <p:animEffect transition="in" filter="fade">
                                      <p:cBhvr>
                                        <p:cTn id="259" dur="30"/>
                                        <p:tgtEl>
                                          <p:spTgt spid="1450"/>
                                        </p:tgtEl>
                                      </p:cBhvr>
                                    </p:animEffect>
                                  </p:childTnLst>
                                </p:cTn>
                              </p:par>
                            </p:childTnLst>
                          </p:cTn>
                        </p:par>
                        <p:par>
                          <p:cTn id="260" fill="hold">
                            <p:stCondLst>
                              <p:cond delay="2610"/>
                            </p:stCondLst>
                            <p:childTnLst>
                              <p:par>
                                <p:cTn id="261" presetID="10" presetClass="entr" presetSubtype="0" fill="hold" grpId="0" nodeType="afterEffect">
                                  <p:stCondLst>
                                    <p:cond delay="0"/>
                                  </p:stCondLst>
                                  <p:childTnLst>
                                    <p:set>
                                      <p:cBhvr>
                                        <p:cTn id="262" dur="1" fill="hold">
                                          <p:stCondLst>
                                            <p:cond delay="0"/>
                                          </p:stCondLst>
                                        </p:cTn>
                                        <p:tgtEl>
                                          <p:spTgt spid="1399"/>
                                        </p:tgtEl>
                                        <p:attrNameLst>
                                          <p:attrName>style.visibility</p:attrName>
                                        </p:attrNameLst>
                                      </p:cBhvr>
                                      <p:to>
                                        <p:strVal val="visible"/>
                                      </p:to>
                                    </p:set>
                                    <p:animEffect transition="in" filter="fade">
                                      <p:cBhvr>
                                        <p:cTn id="263" dur="30"/>
                                        <p:tgtEl>
                                          <p:spTgt spid="1399"/>
                                        </p:tgtEl>
                                      </p:cBhvr>
                                    </p:animEffect>
                                  </p:childTnLst>
                                </p:cTn>
                              </p:par>
                            </p:childTnLst>
                          </p:cTn>
                        </p:par>
                        <p:par>
                          <p:cTn id="264" fill="hold">
                            <p:stCondLst>
                              <p:cond delay="2640"/>
                            </p:stCondLst>
                            <p:childTnLst>
                              <p:par>
                                <p:cTn id="265" presetID="10" presetClass="entr" presetSubtype="0" fill="hold" grpId="0" nodeType="afterEffect">
                                  <p:stCondLst>
                                    <p:cond delay="0"/>
                                  </p:stCondLst>
                                  <p:childTnLst>
                                    <p:set>
                                      <p:cBhvr>
                                        <p:cTn id="266" dur="1" fill="hold">
                                          <p:stCondLst>
                                            <p:cond delay="0"/>
                                          </p:stCondLst>
                                        </p:cTn>
                                        <p:tgtEl>
                                          <p:spTgt spid="1451"/>
                                        </p:tgtEl>
                                        <p:attrNameLst>
                                          <p:attrName>style.visibility</p:attrName>
                                        </p:attrNameLst>
                                      </p:cBhvr>
                                      <p:to>
                                        <p:strVal val="visible"/>
                                      </p:to>
                                    </p:set>
                                    <p:animEffect transition="in" filter="fade">
                                      <p:cBhvr>
                                        <p:cTn id="267" dur="30"/>
                                        <p:tgtEl>
                                          <p:spTgt spid="1451"/>
                                        </p:tgtEl>
                                      </p:cBhvr>
                                    </p:animEffect>
                                  </p:childTnLst>
                                </p:cTn>
                              </p:par>
                            </p:childTnLst>
                          </p:cTn>
                        </p:par>
                        <p:par>
                          <p:cTn id="268" fill="hold">
                            <p:stCondLst>
                              <p:cond delay="2670"/>
                            </p:stCondLst>
                            <p:childTnLst>
                              <p:par>
                                <p:cTn id="269" presetID="10" presetClass="entr" presetSubtype="0" fill="hold" grpId="0" nodeType="afterEffect">
                                  <p:stCondLst>
                                    <p:cond delay="0"/>
                                  </p:stCondLst>
                                  <p:childTnLst>
                                    <p:set>
                                      <p:cBhvr>
                                        <p:cTn id="270" dur="1" fill="hold">
                                          <p:stCondLst>
                                            <p:cond delay="0"/>
                                          </p:stCondLst>
                                        </p:cTn>
                                        <p:tgtEl>
                                          <p:spTgt spid="1452"/>
                                        </p:tgtEl>
                                        <p:attrNameLst>
                                          <p:attrName>style.visibility</p:attrName>
                                        </p:attrNameLst>
                                      </p:cBhvr>
                                      <p:to>
                                        <p:strVal val="visible"/>
                                      </p:to>
                                    </p:set>
                                    <p:animEffect transition="in" filter="fade">
                                      <p:cBhvr>
                                        <p:cTn id="271" dur="30"/>
                                        <p:tgtEl>
                                          <p:spTgt spid="1452"/>
                                        </p:tgtEl>
                                      </p:cBhvr>
                                    </p:animEffect>
                                  </p:childTnLst>
                                </p:cTn>
                              </p:par>
                            </p:childTnLst>
                          </p:cTn>
                        </p:par>
                        <p:par>
                          <p:cTn id="272" fill="hold">
                            <p:stCondLst>
                              <p:cond delay="2700"/>
                            </p:stCondLst>
                            <p:childTnLst>
                              <p:par>
                                <p:cTn id="273" presetID="10" presetClass="entr" presetSubtype="0" fill="hold" grpId="0" nodeType="afterEffect">
                                  <p:stCondLst>
                                    <p:cond delay="0"/>
                                  </p:stCondLst>
                                  <p:childTnLst>
                                    <p:set>
                                      <p:cBhvr>
                                        <p:cTn id="274" dur="1" fill="hold">
                                          <p:stCondLst>
                                            <p:cond delay="0"/>
                                          </p:stCondLst>
                                        </p:cTn>
                                        <p:tgtEl>
                                          <p:spTgt spid="1469"/>
                                        </p:tgtEl>
                                        <p:attrNameLst>
                                          <p:attrName>style.visibility</p:attrName>
                                        </p:attrNameLst>
                                      </p:cBhvr>
                                      <p:to>
                                        <p:strVal val="visible"/>
                                      </p:to>
                                    </p:set>
                                    <p:animEffect transition="in" filter="fade">
                                      <p:cBhvr>
                                        <p:cTn id="275" dur="30"/>
                                        <p:tgtEl>
                                          <p:spTgt spid="1469"/>
                                        </p:tgtEl>
                                      </p:cBhvr>
                                    </p:animEffect>
                                  </p:childTnLst>
                                </p:cTn>
                              </p:par>
                            </p:childTnLst>
                          </p:cTn>
                        </p:par>
                        <p:par>
                          <p:cTn id="276" fill="hold">
                            <p:stCondLst>
                              <p:cond delay="2730"/>
                            </p:stCondLst>
                            <p:childTnLst>
                              <p:par>
                                <p:cTn id="277" presetID="10" presetClass="entr" presetSubtype="0" fill="hold" grpId="0" nodeType="afterEffect">
                                  <p:stCondLst>
                                    <p:cond delay="0"/>
                                  </p:stCondLst>
                                  <p:childTnLst>
                                    <p:set>
                                      <p:cBhvr>
                                        <p:cTn id="278" dur="1" fill="hold">
                                          <p:stCondLst>
                                            <p:cond delay="0"/>
                                          </p:stCondLst>
                                        </p:cTn>
                                        <p:tgtEl>
                                          <p:spTgt spid="1410"/>
                                        </p:tgtEl>
                                        <p:attrNameLst>
                                          <p:attrName>style.visibility</p:attrName>
                                        </p:attrNameLst>
                                      </p:cBhvr>
                                      <p:to>
                                        <p:strVal val="visible"/>
                                      </p:to>
                                    </p:set>
                                    <p:animEffect transition="in" filter="fade">
                                      <p:cBhvr>
                                        <p:cTn id="279" dur="30"/>
                                        <p:tgtEl>
                                          <p:spTgt spid="1410"/>
                                        </p:tgtEl>
                                      </p:cBhvr>
                                    </p:animEffect>
                                  </p:childTnLst>
                                </p:cTn>
                              </p:par>
                            </p:childTnLst>
                          </p:cTn>
                        </p:par>
                        <p:par>
                          <p:cTn id="280" fill="hold">
                            <p:stCondLst>
                              <p:cond delay="2760"/>
                            </p:stCondLst>
                            <p:childTnLst>
                              <p:par>
                                <p:cTn id="281" presetID="10" presetClass="entr" presetSubtype="0" fill="hold" grpId="0" nodeType="afterEffect">
                                  <p:stCondLst>
                                    <p:cond delay="0"/>
                                  </p:stCondLst>
                                  <p:childTnLst>
                                    <p:set>
                                      <p:cBhvr>
                                        <p:cTn id="282" dur="1" fill="hold">
                                          <p:stCondLst>
                                            <p:cond delay="0"/>
                                          </p:stCondLst>
                                        </p:cTn>
                                        <p:tgtEl>
                                          <p:spTgt spid="1412"/>
                                        </p:tgtEl>
                                        <p:attrNameLst>
                                          <p:attrName>style.visibility</p:attrName>
                                        </p:attrNameLst>
                                      </p:cBhvr>
                                      <p:to>
                                        <p:strVal val="visible"/>
                                      </p:to>
                                    </p:set>
                                    <p:animEffect transition="in" filter="fade">
                                      <p:cBhvr>
                                        <p:cTn id="283" dur="30"/>
                                        <p:tgtEl>
                                          <p:spTgt spid="1412"/>
                                        </p:tgtEl>
                                      </p:cBhvr>
                                    </p:animEffect>
                                  </p:childTnLst>
                                </p:cTn>
                              </p:par>
                            </p:childTnLst>
                          </p:cTn>
                        </p:par>
                        <p:par>
                          <p:cTn id="284" fill="hold">
                            <p:stCondLst>
                              <p:cond delay="2790"/>
                            </p:stCondLst>
                            <p:childTnLst>
                              <p:par>
                                <p:cTn id="285" presetID="10" presetClass="entr" presetSubtype="0" fill="hold" grpId="0" nodeType="afterEffect">
                                  <p:stCondLst>
                                    <p:cond delay="0"/>
                                  </p:stCondLst>
                                  <p:childTnLst>
                                    <p:set>
                                      <p:cBhvr>
                                        <p:cTn id="286" dur="1" fill="hold">
                                          <p:stCondLst>
                                            <p:cond delay="0"/>
                                          </p:stCondLst>
                                        </p:cTn>
                                        <p:tgtEl>
                                          <p:spTgt spid="1453"/>
                                        </p:tgtEl>
                                        <p:attrNameLst>
                                          <p:attrName>style.visibility</p:attrName>
                                        </p:attrNameLst>
                                      </p:cBhvr>
                                      <p:to>
                                        <p:strVal val="visible"/>
                                      </p:to>
                                    </p:set>
                                    <p:animEffect transition="in" filter="fade">
                                      <p:cBhvr>
                                        <p:cTn id="287" dur="30"/>
                                        <p:tgtEl>
                                          <p:spTgt spid="1453"/>
                                        </p:tgtEl>
                                      </p:cBhvr>
                                    </p:animEffect>
                                  </p:childTnLst>
                                </p:cTn>
                              </p:par>
                            </p:childTnLst>
                          </p:cTn>
                        </p:par>
                        <p:par>
                          <p:cTn id="288" fill="hold">
                            <p:stCondLst>
                              <p:cond delay="2820"/>
                            </p:stCondLst>
                            <p:childTnLst>
                              <p:par>
                                <p:cTn id="289" presetID="10" presetClass="entr" presetSubtype="0" fill="hold" grpId="0" nodeType="afterEffect">
                                  <p:stCondLst>
                                    <p:cond delay="0"/>
                                  </p:stCondLst>
                                  <p:childTnLst>
                                    <p:set>
                                      <p:cBhvr>
                                        <p:cTn id="290" dur="1" fill="hold">
                                          <p:stCondLst>
                                            <p:cond delay="0"/>
                                          </p:stCondLst>
                                        </p:cTn>
                                        <p:tgtEl>
                                          <p:spTgt spid="1384"/>
                                        </p:tgtEl>
                                        <p:attrNameLst>
                                          <p:attrName>style.visibility</p:attrName>
                                        </p:attrNameLst>
                                      </p:cBhvr>
                                      <p:to>
                                        <p:strVal val="visible"/>
                                      </p:to>
                                    </p:set>
                                    <p:animEffect transition="in" filter="fade">
                                      <p:cBhvr>
                                        <p:cTn id="291" dur="30"/>
                                        <p:tgtEl>
                                          <p:spTgt spid="1384"/>
                                        </p:tgtEl>
                                      </p:cBhvr>
                                    </p:animEffect>
                                  </p:childTnLst>
                                </p:cTn>
                              </p:par>
                            </p:childTnLst>
                          </p:cTn>
                        </p:par>
                        <p:par>
                          <p:cTn id="292" fill="hold">
                            <p:stCondLst>
                              <p:cond delay="2850"/>
                            </p:stCondLst>
                            <p:childTnLst>
                              <p:par>
                                <p:cTn id="293" presetID="10" presetClass="entr" presetSubtype="0" fill="hold" grpId="0" nodeType="afterEffect">
                                  <p:stCondLst>
                                    <p:cond delay="0"/>
                                  </p:stCondLst>
                                  <p:childTnLst>
                                    <p:set>
                                      <p:cBhvr>
                                        <p:cTn id="294" dur="1" fill="hold">
                                          <p:stCondLst>
                                            <p:cond delay="0"/>
                                          </p:stCondLst>
                                        </p:cTn>
                                        <p:tgtEl>
                                          <p:spTgt spid="1380"/>
                                        </p:tgtEl>
                                        <p:attrNameLst>
                                          <p:attrName>style.visibility</p:attrName>
                                        </p:attrNameLst>
                                      </p:cBhvr>
                                      <p:to>
                                        <p:strVal val="visible"/>
                                      </p:to>
                                    </p:set>
                                    <p:animEffect transition="in" filter="fade">
                                      <p:cBhvr>
                                        <p:cTn id="295" dur="30"/>
                                        <p:tgtEl>
                                          <p:spTgt spid="1380"/>
                                        </p:tgtEl>
                                      </p:cBhvr>
                                    </p:animEffect>
                                  </p:childTnLst>
                                </p:cTn>
                              </p:par>
                            </p:childTnLst>
                          </p:cTn>
                        </p:par>
                        <p:par>
                          <p:cTn id="296" fill="hold">
                            <p:stCondLst>
                              <p:cond delay="2880"/>
                            </p:stCondLst>
                            <p:childTnLst>
                              <p:par>
                                <p:cTn id="297" presetID="10" presetClass="entr" presetSubtype="0" fill="hold" grpId="0" nodeType="afterEffect">
                                  <p:stCondLst>
                                    <p:cond delay="0"/>
                                  </p:stCondLst>
                                  <p:childTnLst>
                                    <p:set>
                                      <p:cBhvr>
                                        <p:cTn id="298" dur="1" fill="hold">
                                          <p:stCondLst>
                                            <p:cond delay="0"/>
                                          </p:stCondLst>
                                        </p:cTn>
                                        <p:tgtEl>
                                          <p:spTgt spid="1385"/>
                                        </p:tgtEl>
                                        <p:attrNameLst>
                                          <p:attrName>style.visibility</p:attrName>
                                        </p:attrNameLst>
                                      </p:cBhvr>
                                      <p:to>
                                        <p:strVal val="visible"/>
                                      </p:to>
                                    </p:set>
                                    <p:animEffect transition="in" filter="fade">
                                      <p:cBhvr>
                                        <p:cTn id="299" dur="30"/>
                                        <p:tgtEl>
                                          <p:spTgt spid="1385"/>
                                        </p:tgtEl>
                                      </p:cBhvr>
                                    </p:animEffect>
                                  </p:childTnLst>
                                </p:cTn>
                              </p:par>
                            </p:childTnLst>
                          </p:cTn>
                        </p:par>
                        <p:par>
                          <p:cTn id="300" fill="hold">
                            <p:stCondLst>
                              <p:cond delay="2910"/>
                            </p:stCondLst>
                            <p:childTnLst>
                              <p:par>
                                <p:cTn id="301" presetID="10" presetClass="entr" presetSubtype="0" fill="hold" grpId="0" nodeType="afterEffect">
                                  <p:stCondLst>
                                    <p:cond delay="0"/>
                                  </p:stCondLst>
                                  <p:childTnLst>
                                    <p:set>
                                      <p:cBhvr>
                                        <p:cTn id="302" dur="1" fill="hold">
                                          <p:stCondLst>
                                            <p:cond delay="0"/>
                                          </p:stCondLst>
                                        </p:cTn>
                                        <p:tgtEl>
                                          <p:spTgt spid="1387"/>
                                        </p:tgtEl>
                                        <p:attrNameLst>
                                          <p:attrName>style.visibility</p:attrName>
                                        </p:attrNameLst>
                                      </p:cBhvr>
                                      <p:to>
                                        <p:strVal val="visible"/>
                                      </p:to>
                                    </p:set>
                                    <p:animEffect transition="in" filter="fade">
                                      <p:cBhvr>
                                        <p:cTn id="303" dur="30"/>
                                        <p:tgtEl>
                                          <p:spTgt spid="1387"/>
                                        </p:tgtEl>
                                      </p:cBhvr>
                                    </p:animEffect>
                                  </p:childTnLst>
                                </p:cTn>
                              </p:par>
                            </p:childTnLst>
                          </p:cTn>
                        </p:par>
                        <p:par>
                          <p:cTn id="304" fill="hold">
                            <p:stCondLst>
                              <p:cond delay="2940"/>
                            </p:stCondLst>
                            <p:childTnLst>
                              <p:par>
                                <p:cTn id="305" presetID="10" presetClass="entr" presetSubtype="0" fill="hold" grpId="0" nodeType="afterEffect">
                                  <p:stCondLst>
                                    <p:cond delay="0"/>
                                  </p:stCondLst>
                                  <p:childTnLst>
                                    <p:set>
                                      <p:cBhvr>
                                        <p:cTn id="306" dur="1" fill="hold">
                                          <p:stCondLst>
                                            <p:cond delay="0"/>
                                          </p:stCondLst>
                                        </p:cTn>
                                        <p:tgtEl>
                                          <p:spTgt spid="1388"/>
                                        </p:tgtEl>
                                        <p:attrNameLst>
                                          <p:attrName>style.visibility</p:attrName>
                                        </p:attrNameLst>
                                      </p:cBhvr>
                                      <p:to>
                                        <p:strVal val="visible"/>
                                      </p:to>
                                    </p:set>
                                    <p:animEffect transition="in" filter="fade">
                                      <p:cBhvr>
                                        <p:cTn id="307" dur="30"/>
                                        <p:tgtEl>
                                          <p:spTgt spid="1388"/>
                                        </p:tgtEl>
                                      </p:cBhvr>
                                    </p:animEffect>
                                  </p:childTnLst>
                                </p:cTn>
                              </p:par>
                            </p:childTnLst>
                          </p:cTn>
                        </p:par>
                        <p:par>
                          <p:cTn id="308" fill="hold">
                            <p:stCondLst>
                              <p:cond delay="2970"/>
                            </p:stCondLst>
                            <p:childTnLst>
                              <p:par>
                                <p:cTn id="309" presetID="10" presetClass="entr" presetSubtype="0" fill="hold" grpId="0" nodeType="afterEffect">
                                  <p:stCondLst>
                                    <p:cond delay="0"/>
                                  </p:stCondLst>
                                  <p:childTnLst>
                                    <p:set>
                                      <p:cBhvr>
                                        <p:cTn id="310" dur="1" fill="hold">
                                          <p:stCondLst>
                                            <p:cond delay="0"/>
                                          </p:stCondLst>
                                        </p:cTn>
                                        <p:tgtEl>
                                          <p:spTgt spid="1389"/>
                                        </p:tgtEl>
                                        <p:attrNameLst>
                                          <p:attrName>style.visibility</p:attrName>
                                        </p:attrNameLst>
                                      </p:cBhvr>
                                      <p:to>
                                        <p:strVal val="visible"/>
                                      </p:to>
                                    </p:set>
                                    <p:animEffect transition="in" filter="fade">
                                      <p:cBhvr>
                                        <p:cTn id="311" dur="30"/>
                                        <p:tgtEl>
                                          <p:spTgt spid="1389"/>
                                        </p:tgtEl>
                                      </p:cBhvr>
                                    </p:animEffect>
                                  </p:childTnLst>
                                </p:cTn>
                              </p:par>
                            </p:childTnLst>
                          </p:cTn>
                        </p:par>
                        <p:par>
                          <p:cTn id="312" fill="hold">
                            <p:stCondLst>
                              <p:cond delay="3000"/>
                            </p:stCondLst>
                            <p:childTnLst>
                              <p:par>
                                <p:cTn id="313" presetID="10" presetClass="entr" presetSubtype="0" fill="hold" grpId="0" nodeType="afterEffect">
                                  <p:stCondLst>
                                    <p:cond delay="0"/>
                                  </p:stCondLst>
                                  <p:childTnLst>
                                    <p:set>
                                      <p:cBhvr>
                                        <p:cTn id="314" dur="1" fill="hold">
                                          <p:stCondLst>
                                            <p:cond delay="0"/>
                                          </p:stCondLst>
                                        </p:cTn>
                                        <p:tgtEl>
                                          <p:spTgt spid="1390"/>
                                        </p:tgtEl>
                                        <p:attrNameLst>
                                          <p:attrName>style.visibility</p:attrName>
                                        </p:attrNameLst>
                                      </p:cBhvr>
                                      <p:to>
                                        <p:strVal val="visible"/>
                                      </p:to>
                                    </p:set>
                                    <p:animEffect transition="in" filter="fade">
                                      <p:cBhvr>
                                        <p:cTn id="315" dur="30"/>
                                        <p:tgtEl>
                                          <p:spTgt spid="1390"/>
                                        </p:tgtEl>
                                      </p:cBhvr>
                                    </p:animEffect>
                                  </p:childTnLst>
                                </p:cTn>
                              </p:par>
                            </p:childTnLst>
                          </p:cTn>
                        </p:par>
                        <p:par>
                          <p:cTn id="316" fill="hold">
                            <p:stCondLst>
                              <p:cond delay="3030"/>
                            </p:stCondLst>
                            <p:childTnLst>
                              <p:par>
                                <p:cTn id="317" presetID="10" presetClass="entr" presetSubtype="0" fill="hold" grpId="0" nodeType="afterEffect">
                                  <p:stCondLst>
                                    <p:cond delay="0"/>
                                  </p:stCondLst>
                                  <p:childTnLst>
                                    <p:set>
                                      <p:cBhvr>
                                        <p:cTn id="318" dur="1" fill="hold">
                                          <p:stCondLst>
                                            <p:cond delay="0"/>
                                          </p:stCondLst>
                                        </p:cTn>
                                        <p:tgtEl>
                                          <p:spTgt spid="1391"/>
                                        </p:tgtEl>
                                        <p:attrNameLst>
                                          <p:attrName>style.visibility</p:attrName>
                                        </p:attrNameLst>
                                      </p:cBhvr>
                                      <p:to>
                                        <p:strVal val="visible"/>
                                      </p:to>
                                    </p:set>
                                    <p:animEffect transition="in" filter="fade">
                                      <p:cBhvr>
                                        <p:cTn id="319" dur="30"/>
                                        <p:tgtEl>
                                          <p:spTgt spid="1391"/>
                                        </p:tgtEl>
                                      </p:cBhvr>
                                    </p:animEffect>
                                  </p:childTnLst>
                                </p:cTn>
                              </p:par>
                            </p:childTnLst>
                          </p:cTn>
                        </p:par>
                        <p:par>
                          <p:cTn id="320" fill="hold">
                            <p:stCondLst>
                              <p:cond delay="3060"/>
                            </p:stCondLst>
                            <p:childTnLst>
                              <p:par>
                                <p:cTn id="321" presetID="10" presetClass="entr" presetSubtype="0" fill="hold" grpId="0" nodeType="afterEffect">
                                  <p:stCondLst>
                                    <p:cond delay="0"/>
                                  </p:stCondLst>
                                  <p:childTnLst>
                                    <p:set>
                                      <p:cBhvr>
                                        <p:cTn id="322" dur="1" fill="hold">
                                          <p:stCondLst>
                                            <p:cond delay="0"/>
                                          </p:stCondLst>
                                        </p:cTn>
                                        <p:tgtEl>
                                          <p:spTgt spid="1413"/>
                                        </p:tgtEl>
                                        <p:attrNameLst>
                                          <p:attrName>style.visibility</p:attrName>
                                        </p:attrNameLst>
                                      </p:cBhvr>
                                      <p:to>
                                        <p:strVal val="visible"/>
                                      </p:to>
                                    </p:set>
                                    <p:animEffect transition="in" filter="fade">
                                      <p:cBhvr>
                                        <p:cTn id="323" dur="30"/>
                                        <p:tgtEl>
                                          <p:spTgt spid="1413"/>
                                        </p:tgtEl>
                                      </p:cBhvr>
                                    </p:animEffect>
                                  </p:childTnLst>
                                </p:cTn>
                              </p:par>
                            </p:childTnLst>
                          </p:cTn>
                        </p:par>
                        <p:par>
                          <p:cTn id="324" fill="hold">
                            <p:stCondLst>
                              <p:cond delay="3090"/>
                            </p:stCondLst>
                            <p:childTnLst>
                              <p:par>
                                <p:cTn id="325" presetID="10" presetClass="entr" presetSubtype="0" fill="hold" grpId="0" nodeType="afterEffect">
                                  <p:stCondLst>
                                    <p:cond delay="0"/>
                                  </p:stCondLst>
                                  <p:childTnLst>
                                    <p:set>
                                      <p:cBhvr>
                                        <p:cTn id="326" dur="1" fill="hold">
                                          <p:stCondLst>
                                            <p:cond delay="0"/>
                                          </p:stCondLst>
                                        </p:cTn>
                                        <p:tgtEl>
                                          <p:spTgt spid="1392"/>
                                        </p:tgtEl>
                                        <p:attrNameLst>
                                          <p:attrName>style.visibility</p:attrName>
                                        </p:attrNameLst>
                                      </p:cBhvr>
                                      <p:to>
                                        <p:strVal val="visible"/>
                                      </p:to>
                                    </p:set>
                                    <p:animEffect transition="in" filter="fade">
                                      <p:cBhvr>
                                        <p:cTn id="327" dur="30"/>
                                        <p:tgtEl>
                                          <p:spTgt spid="1392"/>
                                        </p:tgtEl>
                                      </p:cBhvr>
                                    </p:animEffect>
                                  </p:childTnLst>
                                </p:cTn>
                              </p:par>
                            </p:childTnLst>
                          </p:cTn>
                        </p:par>
                        <p:par>
                          <p:cTn id="328" fill="hold">
                            <p:stCondLst>
                              <p:cond delay="3120"/>
                            </p:stCondLst>
                            <p:childTnLst>
                              <p:par>
                                <p:cTn id="329" presetID="10" presetClass="entr" presetSubtype="0" fill="hold" grpId="0" nodeType="afterEffect">
                                  <p:stCondLst>
                                    <p:cond delay="0"/>
                                  </p:stCondLst>
                                  <p:childTnLst>
                                    <p:set>
                                      <p:cBhvr>
                                        <p:cTn id="330" dur="1" fill="hold">
                                          <p:stCondLst>
                                            <p:cond delay="0"/>
                                          </p:stCondLst>
                                        </p:cTn>
                                        <p:tgtEl>
                                          <p:spTgt spid="1393"/>
                                        </p:tgtEl>
                                        <p:attrNameLst>
                                          <p:attrName>style.visibility</p:attrName>
                                        </p:attrNameLst>
                                      </p:cBhvr>
                                      <p:to>
                                        <p:strVal val="visible"/>
                                      </p:to>
                                    </p:set>
                                    <p:animEffect transition="in" filter="fade">
                                      <p:cBhvr>
                                        <p:cTn id="331" dur="30"/>
                                        <p:tgtEl>
                                          <p:spTgt spid="1393"/>
                                        </p:tgtEl>
                                      </p:cBhvr>
                                    </p:animEffect>
                                  </p:childTnLst>
                                </p:cTn>
                              </p:par>
                            </p:childTnLst>
                          </p:cTn>
                        </p:par>
                        <p:par>
                          <p:cTn id="332" fill="hold">
                            <p:stCondLst>
                              <p:cond delay="3150"/>
                            </p:stCondLst>
                            <p:childTnLst>
                              <p:par>
                                <p:cTn id="333" presetID="10" presetClass="entr" presetSubtype="0" fill="hold" grpId="0" nodeType="afterEffect">
                                  <p:stCondLst>
                                    <p:cond delay="0"/>
                                  </p:stCondLst>
                                  <p:childTnLst>
                                    <p:set>
                                      <p:cBhvr>
                                        <p:cTn id="334" dur="1" fill="hold">
                                          <p:stCondLst>
                                            <p:cond delay="0"/>
                                          </p:stCondLst>
                                        </p:cTn>
                                        <p:tgtEl>
                                          <p:spTgt spid="1394"/>
                                        </p:tgtEl>
                                        <p:attrNameLst>
                                          <p:attrName>style.visibility</p:attrName>
                                        </p:attrNameLst>
                                      </p:cBhvr>
                                      <p:to>
                                        <p:strVal val="visible"/>
                                      </p:to>
                                    </p:set>
                                    <p:animEffect transition="in" filter="fade">
                                      <p:cBhvr>
                                        <p:cTn id="335" dur="30"/>
                                        <p:tgtEl>
                                          <p:spTgt spid="1394"/>
                                        </p:tgtEl>
                                      </p:cBhvr>
                                    </p:animEffect>
                                  </p:childTnLst>
                                </p:cTn>
                              </p:par>
                            </p:childTnLst>
                          </p:cTn>
                        </p:par>
                        <p:par>
                          <p:cTn id="336" fill="hold">
                            <p:stCondLst>
                              <p:cond delay="3180"/>
                            </p:stCondLst>
                            <p:childTnLst>
                              <p:par>
                                <p:cTn id="337" presetID="10" presetClass="entr" presetSubtype="0" fill="hold" grpId="0" nodeType="afterEffect">
                                  <p:stCondLst>
                                    <p:cond delay="0"/>
                                  </p:stCondLst>
                                  <p:childTnLst>
                                    <p:set>
                                      <p:cBhvr>
                                        <p:cTn id="338" dur="1" fill="hold">
                                          <p:stCondLst>
                                            <p:cond delay="0"/>
                                          </p:stCondLst>
                                        </p:cTn>
                                        <p:tgtEl>
                                          <p:spTgt spid="1481"/>
                                        </p:tgtEl>
                                        <p:attrNameLst>
                                          <p:attrName>style.visibility</p:attrName>
                                        </p:attrNameLst>
                                      </p:cBhvr>
                                      <p:to>
                                        <p:strVal val="visible"/>
                                      </p:to>
                                    </p:set>
                                    <p:animEffect transition="in" filter="fade">
                                      <p:cBhvr>
                                        <p:cTn id="339" dur="30"/>
                                        <p:tgtEl>
                                          <p:spTgt spid="1481"/>
                                        </p:tgtEl>
                                      </p:cBhvr>
                                    </p:animEffect>
                                  </p:childTnLst>
                                </p:cTn>
                              </p:par>
                            </p:childTnLst>
                          </p:cTn>
                        </p:par>
                        <p:par>
                          <p:cTn id="340" fill="hold">
                            <p:stCondLst>
                              <p:cond delay="3210"/>
                            </p:stCondLst>
                            <p:childTnLst>
                              <p:par>
                                <p:cTn id="341" presetID="10" presetClass="entr" presetSubtype="0" fill="hold" grpId="0" nodeType="afterEffect">
                                  <p:stCondLst>
                                    <p:cond delay="0"/>
                                  </p:stCondLst>
                                  <p:childTnLst>
                                    <p:set>
                                      <p:cBhvr>
                                        <p:cTn id="342" dur="1" fill="hold">
                                          <p:stCondLst>
                                            <p:cond delay="0"/>
                                          </p:stCondLst>
                                        </p:cTn>
                                        <p:tgtEl>
                                          <p:spTgt spid="1395"/>
                                        </p:tgtEl>
                                        <p:attrNameLst>
                                          <p:attrName>style.visibility</p:attrName>
                                        </p:attrNameLst>
                                      </p:cBhvr>
                                      <p:to>
                                        <p:strVal val="visible"/>
                                      </p:to>
                                    </p:set>
                                    <p:animEffect transition="in" filter="fade">
                                      <p:cBhvr>
                                        <p:cTn id="343" dur="30"/>
                                        <p:tgtEl>
                                          <p:spTgt spid="1395"/>
                                        </p:tgtEl>
                                      </p:cBhvr>
                                    </p:animEffect>
                                  </p:childTnLst>
                                </p:cTn>
                              </p:par>
                            </p:childTnLst>
                          </p:cTn>
                        </p:par>
                        <p:par>
                          <p:cTn id="344" fill="hold">
                            <p:stCondLst>
                              <p:cond delay="3240"/>
                            </p:stCondLst>
                            <p:childTnLst>
                              <p:par>
                                <p:cTn id="345" presetID="10" presetClass="entr" presetSubtype="0" fill="hold" grpId="0" nodeType="afterEffect">
                                  <p:stCondLst>
                                    <p:cond delay="0"/>
                                  </p:stCondLst>
                                  <p:childTnLst>
                                    <p:set>
                                      <p:cBhvr>
                                        <p:cTn id="346" dur="1" fill="hold">
                                          <p:stCondLst>
                                            <p:cond delay="0"/>
                                          </p:stCondLst>
                                        </p:cTn>
                                        <p:tgtEl>
                                          <p:spTgt spid="1530"/>
                                        </p:tgtEl>
                                        <p:attrNameLst>
                                          <p:attrName>style.visibility</p:attrName>
                                        </p:attrNameLst>
                                      </p:cBhvr>
                                      <p:to>
                                        <p:strVal val="visible"/>
                                      </p:to>
                                    </p:set>
                                    <p:animEffect transition="in" filter="fade">
                                      <p:cBhvr>
                                        <p:cTn id="347" dur="30"/>
                                        <p:tgtEl>
                                          <p:spTgt spid="1530"/>
                                        </p:tgtEl>
                                      </p:cBhvr>
                                    </p:animEffect>
                                  </p:childTnLst>
                                </p:cTn>
                              </p:par>
                            </p:childTnLst>
                          </p:cTn>
                        </p:par>
                        <p:par>
                          <p:cTn id="348" fill="hold">
                            <p:stCondLst>
                              <p:cond delay="3270"/>
                            </p:stCondLst>
                            <p:childTnLst>
                              <p:par>
                                <p:cTn id="349" presetID="10" presetClass="entr" presetSubtype="0" fill="hold" grpId="0" nodeType="afterEffect">
                                  <p:stCondLst>
                                    <p:cond delay="0"/>
                                  </p:stCondLst>
                                  <p:childTnLst>
                                    <p:set>
                                      <p:cBhvr>
                                        <p:cTn id="350" dur="1" fill="hold">
                                          <p:stCondLst>
                                            <p:cond delay="0"/>
                                          </p:stCondLst>
                                        </p:cTn>
                                        <p:tgtEl>
                                          <p:spTgt spid="1396"/>
                                        </p:tgtEl>
                                        <p:attrNameLst>
                                          <p:attrName>style.visibility</p:attrName>
                                        </p:attrNameLst>
                                      </p:cBhvr>
                                      <p:to>
                                        <p:strVal val="visible"/>
                                      </p:to>
                                    </p:set>
                                    <p:animEffect transition="in" filter="fade">
                                      <p:cBhvr>
                                        <p:cTn id="351" dur="30"/>
                                        <p:tgtEl>
                                          <p:spTgt spid="1396"/>
                                        </p:tgtEl>
                                      </p:cBhvr>
                                    </p:animEffect>
                                  </p:childTnLst>
                                </p:cTn>
                              </p:par>
                            </p:childTnLst>
                          </p:cTn>
                        </p:par>
                        <p:par>
                          <p:cTn id="352" fill="hold">
                            <p:stCondLst>
                              <p:cond delay="3300"/>
                            </p:stCondLst>
                            <p:childTnLst>
                              <p:par>
                                <p:cTn id="353" presetID="10" presetClass="entr" presetSubtype="0" fill="hold" grpId="0" nodeType="afterEffect">
                                  <p:stCondLst>
                                    <p:cond delay="0"/>
                                  </p:stCondLst>
                                  <p:childTnLst>
                                    <p:set>
                                      <p:cBhvr>
                                        <p:cTn id="354" dur="1" fill="hold">
                                          <p:stCondLst>
                                            <p:cond delay="0"/>
                                          </p:stCondLst>
                                        </p:cTn>
                                        <p:tgtEl>
                                          <p:spTgt spid="1397"/>
                                        </p:tgtEl>
                                        <p:attrNameLst>
                                          <p:attrName>style.visibility</p:attrName>
                                        </p:attrNameLst>
                                      </p:cBhvr>
                                      <p:to>
                                        <p:strVal val="visible"/>
                                      </p:to>
                                    </p:set>
                                    <p:animEffect transition="in" filter="fade">
                                      <p:cBhvr>
                                        <p:cTn id="355" dur="30"/>
                                        <p:tgtEl>
                                          <p:spTgt spid="1397"/>
                                        </p:tgtEl>
                                      </p:cBhvr>
                                    </p:animEffect>
                                  </p:childTnLst>
                                </p:cTn>
                              </p:par>
                            </p:childTnLst>
                          </p:cTn>
                        </p:par>
                        <p:par>
                          <p:cTn id="356" fill="hold">
                            <p:stCondLst>
                              <p:cond delay="3330"/>
                            </p:stCondLst>
                            <p:childTnLst>
                              <p:par>
                                <p:cTn id="357" presetID="10" presetClass="entr" presetSubtype="0" fill="hold" grpId="0" nodeType="afterEffect">
                                  <p:stCondLst>
                                    <p:cond delay="0"/>
                                  </p:stCondLst>
                                  <p:childTnLst>
                                    <p:set>
                                      <p:cBhvr>
                                        <p:cTn id="358" dur="1" fill="hold">
                                          <p:stCondLst>
                                            <p:cond delay="0"/>
                                          </p:stCondLst>
                                        </p:cTn>
                                        <p:tgtEl>
                                          <p:spTgt spid="1398"/>
                                        </p:tgtEl>
                                        <p:attrNameLst>
                                          <p:attrName>style.visibility</p:attrName>
                                        </p:attrNameLst>
                                      </p:cBhvr>
                                      <p:to>
                                        <p:strVal val="visible"/>
                                      </p:to>
                                    </p:set>
                                    <p:animEffect transition="in" filter="fade">
                                      <p:cBhvr>
                                        <p:cTn id="359" dur="30"/>
                                        <p:tgtEl>
                                          <p:spTgt spid="1398"/>
                                        </p:tgtEl>
                                      </p:cBhvr>
                                    </p:animEffect>
                                  </p:childTnLst>
                                </p:cTn>
                              </p:par>
                            </p:childTnLst>
                          </p:cTn>
                        </p:par>
                        <p:par>
                          <p:cTn id="360" fill="hold">
                            <p:stCondLst>
                              <p:cond delay="3360"/>
                            </p:stCondLst>
                            <p:childTnLst>
                              <p:par>
                                <p:cTn id="361" presetID="10" presetClass="entr" presetSubtype="0" fill="hold" grpId="0" nodeType="afterEffect">
                                  <p:stCondLst>
                                    <p:cond delay="0"/>
                                  </p:stCondLst>
                                  <p:childTnLst>
                                    <p:set>
                                      <p:cBhvr>
                                        <p:cTn id="362" dur="1" fill="hold">
                                          <p:stCondLst>
                                            <p:cond delay="0"/>
                                          </p:stCondLst>
                                        </p:cTn>
                                        <p:tgtEl>
                                          <p:spTgt spid="1521"/>
                                        </p:tgtEl>
                                        <p:attrNameLst>
                                          <p:attrName>style.visibility</p:attrName>
                                        </p:attrNameLst>
                                      </p:cBhvr>
                                      <p:to>
                                        <p:strVal val="visible"/>
                                      </p:to>
                                    </p:set>
                                    <p:animEffect transition="in" filter="fade">
                                      <p:cBhvr>
                                        <p:cTn id="363" dur="30"/>
                                        <p:tgtEl>
                                          <p:spTgt spid="1521"/>
                                        </p:tgtEl>
                                      </p:cBhvr>
                                    </p:animEffect>
                                  </p:childTnLst>
                                </p:cTn>
                              </p:par>
                            </p:childTnLst>
                          </p:cTn>
                        </p:par>
                        <p:par>
                          <p:cTn id="364" fill="hold">
                            <p:stCondLst>
                              <p:cond delay="3390"/>
                            </p:stCondLst>
                            <p:childTnLst>
                              <p:par>
                                <p:cTn id="365" presetID="10" presetClass="entr" presetSubtype="0" fill="hold" grpId="0" nodeType="afterEffect">
                                  <p:stCondLst>
                                    <p:cond delay="0"/>
                                  </p:stCondLst>
                                  <p:childTnLst>
                                    <p:set>
                                      <p:cBhvr>
                                        <p:cTn id="366" dur="1" fill="hold">
                                          <p:stCondLst>
                                            <p:cond delay="0"/>
                                          </p:stCondLst>
                                        </p:cTn>
                                        <p:tgtEl>
                                          <p:spTgt spid="1400"/>
                                        </p:tgtEl>
                                        <p:attrNameLst>
                                          <p:attrName>style.visibility</p:attrName>
                                        </p:attrNameLst>
                                      </p:cBhvr>
                                      <p:to>
                                        <p:strVal val="visible"/>
                                      </p:to>
                                    </p:set>
                                    <p:animEffect transition="in" filter="fade">
                                      <p:cBhvr>
                                        <p:cTn id="367" dur="30"/>
                                        <p:tgtEl>
                                          <p:spTgt spid="1400"/>
                                        </p:tgtEl>
                                      </p:cBhvr>
                                    </p:animEffect>
                                  </p:childTnLst>
                                </p:cTn>
                              </p:par>
                            </p:childTnLst>
                          </p:cTn>
                        </p:par>
                        <p:par>
                          <p:cTn id="368" fill="hold">
                            <p:stCondLst>
                              <p:cond delay="3420"/>
                            </p:stCondLst>
                            <p:childTnLst>
                              <p:par>
                                <p:cTn id="369" presetID="10" presetClass="entr" presetSubtype="0" fill="hold" grpId="0" nodeType="afterEffect">
                                  <p:stCondLst>
                                    <p:cond delay="0"/>
                                  </p:stCondLst>
                                  <p:childTnLst>
                                    <p:set>
                                      <p:cBhvr>
                                        <p:cTn id="370" dur="1" fill="hold">
                                          <p:stCondLst>
                                            <p:cond delay="0"/>
                                          </p:stCondLst>
                                        </p:cTn>
                                        <p:tgtEl>
                                          <p:spTgt spid="1455"/>
                                        </p:tgtEl>
                                        <p:attrNameLst>
                                          <p:attrName>style.visibility</p:attrName>
                                        </p:attrNameLst>
                                      </p:cBhvr>
                                      <p:to>
                                        <p:strVal val="visible"/>
                                      </p:to>
                                    </p:set>
                                    <p:animEffect transition="in" filter="fade">
                                      <p:cBhvr>
                                        <p:cTn id="371" dur="30"/>
                                        <p:tgtEl>
                                          <p:spTgt spid="1455"/>
                                        </p:tgtEl>
                                      </p:cBhvr>
                                    </p:animEffect>
                                  </p:childTnLst>
                                </p:cTn>
                              </p:par>
                            </p:childTnLst>
                          </p:cTn>
                        </p:par>
                        <p:par>
                          <p:cTn id="372" fill="hold">
                            <p:stCondLst>
                              <p:cond delay="3450"/>
                            </p:stCondLst>
                            <p:childTnLst>
                              <p:par>
                                <p:cTn id="373" presetID="10" presetClass="entr" presetSubtype="0" fill="hold" grpId="0" nodeType="afterEffect">
                                  <p:stCondLst>
                                    <p:cond delay="0"/>
                                  </p:stCondLst>
                                  <p:childTnLst>
                                    <p:set>
                                      <p:cBhvr>
                                        <p:cTn id="374" dur="1" fill="hold">
                                          <p:stCondLst>
                                            <p:cond delay="0"/>
                                          </p:stCondLst>
                                        </p:cTn>
                                        <p:tgtEl>
                                          <p:spTgt spid="1456"/>
                                        </p:tgtEl>
                                        <p:attrNameLst>
                                          <p:attrName>style.visibility</p:attrName>
                                        </p:attrNameLst>
                                      </p:cBhvr>
                                      <p:to>
                                        <p:strVal val="visible"/>
                                      </p:to>
                                    </p:set>
                                    <p:animEffect transition="in" filter="fade">
                                      <p:cBhvr>
                                        <p:cTn id="375" dur="30"/>
                                        <p:tgtEl>
                                          <p:spTgt spid="1456"/>
                                        </p:tgtEl>
                                      </p:cBhvr>
                                    </p:animEffect>
                                  </p:childTnLst>
                                </p:cTn>
                              </p:par>
                            </p:childTnLst>
                          </p:cTn>
                        </p:par>
                        <p:par>
                          <p:cTn id="376" fill="hold">
                            <p:stCondLst>
                              <p:cond delay="3480"/>
                            </p:stCondLst>
                            <p:childTnLst>
                              <p:par>
                                <p:cTn id="377" presetID="10" presetClass="entr" presetSubtype="0" fill="hold" grpId="0" nodeType="afterEffect">
                                  <p:stCondLst>
                                    <p:cond delay="0"/>
                                  </p:stCondLst>
                                  <p:childTnLst>
                                    <p:set>
                                      <p:cBhvr>
                                        <p:cTn id="378" dur="1" fill="hold">
                                          <p:stCondLst>
                                            <p:cond delay="0"/>
                                          </p:stCondLst>
                                        </p:cTn>
                                        <p:tgtEl>
                                          <p:spTgt spid="1457"/>
                                        </p:tgtEl>
                                        <p:attrNameLst>
                                          <p:attrName>style.visibility</p:attrName>
                                        </p:attrNameLst>
                                      </p:cBhvr>
                                      <p:to>
                                        <p:strVal val="visible"/>
                                      </p:to>
                                    </p:set>
                                    <p:animEffect transition="in" filter="fade">
                                      <p:cBhvr>
                                        <p:cTn id="379" dur="30"/>
                                        <p:tgtEl>
                                          <p:spTgt spid="1457"/>
                                        </p:tgtEl>
                                      </p:cBhvr>
                                    </p:animEffect>
                                  </p:childTnLst>
                                </p:cTn>
                              </p:par>
                            </p:childTnLst>
                          </p:cTn>
                        </p:par>
                        <p:par>
                          <p:cTn id="380" fill="hold">
                            <p:stCondLst>
                              <p:cond delay="3510"/>
                            </p:stCondLst>
                            <p:childTnLst>
                              <p:par>
                                <p:cTn id="381" presetID="10" presetClass="entr" presetSubtype="0" fill="hold" grpId="0" nodeType="afterEffect">
                                  <p:stCondLst>
                                    <p:cond delay="0"/>
                                  </p:stCondLst>
                                  <p:childTnLst>
                                    <p:set>
                                      <p:cBhvr>
                                        <p:cTn id="382" dur="1" fill="hold">
                                          <p:stCondLst>
                                            <p:cond delay="0"/>
                                          </p:stCondLst>
                                        </p:cTn>
                                        <p:tgtEl>
                                          <p:spTgt spid="1458"/>
                                        </p:tgtEl>
                                        <p:attrNameLst>
                                          <p:attrName>style.visibility</p:attrName>
                                        </p:attrNameLst>
                                      </p:cBhvr>
                                      <p:to>
                                        <p:strVal val="visible"/>
                                      </p:to>
                                    </p:set>
                                    <p:animEffect transition="in" filter="fade">
                                      <p:cBhvr>
                                        <p:cTn id="383" dur="30"/>
                                        <p:tgtEl>
                                          <p:spTgt spid="1458"/>
                                        </p:tgtEl>
                                      </p:cBhvr>
                                    </p:animEffect>
                                  </p:childTnLst>
                                </p:cTn>
                              </p:par>
                            </p:childTnLst>
                          </p:cTn>
                        </p:par>
                        <p:par>
                          <p:cTn id="384" fill="hold">
                            <p:stCondLst>
                              <p:cond delay="3540"/>
                            </p:stCondLst>
                            <p:childTnLst>
                              <p:par>
                                <p:cTn id="385" presetID="10" presetClass="entr" presetSubtype="0" fill="hold" grpId="0" nodeType="afterEffect">
                                  <p:stCondLst>
                                    <p:cond delay="0"/>
                                  </p:stCondLst>
                                  <p:childTnLst>
                                    <p:set>
                                      <p:cBhvr>
                                        <p:cTn id="386" dur="1" fill="hold">
                                          <p:stCondLst>
                                            <p:cond delay="0"/>
                                          </p:stCondLst>
                                        </p:cTn>
                                        <p:tgtEl>
                                          <p:spTgt spid="1459"/>
                                        </p:tgtEl>
                                        <p:attrNameLst>
                                          <p:attrName>style.visibility</p:attrName>
                                        </p:attrNameLst>
                                      </p:cBhvr>
                                      <p:to>
                                        <p:strVal val="visible"/>
                                      </p:to>
                                    </p:set>
                                    <p:animEffect transition="in" filter="fade">
                                      <p:cBhvr>
                                        <p:cTn id="387" dur="30"/>
                                        <p:tgtEl>
                                          <p:spTgt spid="1459"/>
                                        </p:tgtEl>
                                      </p:cBhvr>
                                    </p:animEffect>
                                  </p:childTnLst>
                                </p:cTn>
                              </p:par>
                            </p:childTnLst>
                          </p:cTn>
                        </p:par>
                        <p:par>
                          <p:cTn id="388" fill="hold">
                            <p:stCondLst>
                              <p:cond delay="3570"/>
                            </p:stCondLst>
                            <p:childTnLst>
                              <p:par>
                                <p:cTn id="389" presetID="10" presetClass="entr" presetSubtype="0" fill="hold" grpId="0" nodeType="afterEffect">
                                  <p:stCondLst>
                                    <p:cond delay="0"/>
                                  </p:stCondLst>
                                  <p:childTnLst>
                                    <p:set>
                                      <p:cBhvr>
                                        <p:cTn id="390" dur="1" fill="hold">
                                          <p:stCondLst>
                                            <p:cond delay="0"/>
                                          </p:stCondLst>
                                        </p:cTn>
                                        <p:tgtEl>
                                          <p:spTgt spid="1460"/>
                                        </p:tgtEl>
                                        <p:attrNameLst>
                                          <p:attrName>style.visibility</p:attrName>
                                        </p:attrNameLst>
                                      </p:cBhvr>
                                      <p:to>
                                        <p:strVal val="visible"/>
                                      </p:to>
                                    </p:set>
                                    <p:animEffect transition="in" filter="fade">
                                      <p:cBhvr>
                                        <p:cTn id="391" dur="30"/>
                                        <p:tgtEl>
                                          <p:spTgt spid="1460"/>
                                        </p:tgtEl>
                                      </p:cBhvr>
                                    </p:animEffect>
                                  </p:childTnLst>
                                </p:cTn>
                              </p:par>
                            </p:childTnLst>
                          </p:cTn>
                        </p:par>
                        <p:par>
                          <p:cTn id="392" fill="hold">
                            <p:stCondLst>
                              <p:cond delay="3600"/>
                            </p:stCondLst>
                            <p:childTnLst>
                              <p:par>
                                <p:cTn id="393" presetID="10" presetClass="entr" presetSubtype="0" fill="hold" grpId="0" nodeType="afterEffect">
                                  <p:stCondLst>
                                    <p:cond delay="0"/>
                                  </p:stCondLst>
                                  <p:childTnLst>
                                    <p:set>
                                      <p:cBhvr>
                                        <p:cTn id="394" dur="1" fill="hold">
                                          <p:stCondLst>
                                            <p:cond delay="0"/>
                                          </p:stCondLst>
                                        </p:cTn>
                                        <p:tgtEl>
                                          <p:spTgt spid="1461"/>
                                        </p:tgtEl>
                                        <p:attrNameLst>
                                          <p:attrName>style.visibility</p:attrName>
                                        </p:attrNameLst>
                                      </p:cBhvr>
                                      <p:to>
                                        <p:strVal val="visible"/>
                                      </p:to>
                                    </p:set>
                                    <p:animEffect transition="in" filter="fade">
                                      <p:cBhvr>
                                        <p:cTn id="395" dur="30"/>
                                        <p:tgtEl>
                                          <p:spTgt spid="1461"/>
                                        </p:tgtEl>
                                      </p:cBhvr>
                                    </p:animEffect>
                                  </p:childTnLst>
                                </p:cTn>
                              </p:par>
                            </p:childTnLst>
                          </p:cTn>
                        </p:par>
                        <p:par>
                          <p:cTn id="396" fill="hold">
                            <p:stCondLst>
                              <p:cond delay="3630"/>
                            </p:stCondLst>
                            <p:childTnLst>
                              <p:par>
                                <p:cTn id="397" presetID="10" presetClass="entr" presetSubtype="0" fill="hold" grpId="0" nodeType="afterEffect">
                                  <p:stCondLst>
                                    <p:cond delay="0"/>
                                  </p:stCondLst>
                                  <p:childTnLst>
                                    <p:set>
                                      <p:cBhvr>
                                        <p:cTn id="398" dur="1" fill="hold">
                                          <p:stCondLst>
                                            <p:cond delay="0"/>
                                          </p:stCondLst>
                                        </p:cTn>
                                        <p:tgtEl>
                                          <p:spTgt spid="1463"/>
                                        </p:tgtEl>
                                        <p:attrNameLst>
                                          <p:attrName>style.visibility</p:attrName>
                                        </p:attrNameLst>
                                      </p:cBhvr>
                                      <p:to>
                                        <p:strVal val="visible"/>
                                      </p:to>
                                    </p:set>
                                    <p:animEffect transition="in" filter="fade">
                                      <p:cBhvr>
                                        <p:cTn id="399" dur="30"/>
                                        <p:tgtEl>
                                          <p:spTgt spid="1463"/>
                                        </p:tgtEl>
                                      </p:cBhvr>
                                    </p:animEffect>
                                  </p:childTnLst>
                                </p:cTn>
                              </p:par>
                            </p:childTnLst>
                          </p:cTn>
                        </p:par>
                        <p:par>
                          <p:cTn id="400" fill="hold">
                            <p:stCondLst>
                              <p:cond delay="3660"/>
                            </p:stCondLst>
                            <p:childTnLst>
                              <p:par>
                                <p:cTn id="401" presetID="10" presetClass="entr" presetSubtype="0" fill="hold" grpId="0" nodeType="afterEffect">
                                  <p:stCondLst>
                                    <p:cond delay="0"/>
                                  </p:stCondLst>
                                  <p:childTnLst>
                                    <p:set>
                                      <p:cBhvr>
                                        <p:cTn id="402" dur="1" fill="hold">
                                          <p:stCondLst>
                                            <p:cond delay="0"/>
                                          </p:stCondLst>
                                        </p:cTn>
                                        <p:tgtEl>
                                          <p:spTgt spid="1354"/>
                                        </p:tgtEl>
                                        <p:attrNameLst>
                                          <p:attrName>style.visibility</p:attrName>
                                        </p:attrNameLst>
                                      </p:cBhvr>
                                      <p:to>
                                        <p:strVal val="visible"/>
                                      </p:to>
                                    </p:set>
                                    <p:animEffect transition="in" filter="fade">
                                      <p:cBhvr>
                                        <p:cTn id="403" dur="30"/>
                                        <p:tgtEl>
                                          <p:spTgt spid="1354"/>
                                        </p:tgtEl>
                                      </p:cBhvr>
                                    </p:animEffect>
                                  </p:childTnLst>
                                </p:cTn>
                              </p:par>
                            </p:childTnLst>
                          </p:cTn>
                        </p:par>
                        <p:par>
                          <p:cTn id="404" fill="hold">
                            <p:stCondLst>
                              <p:cond delay="3690"/>
                            </p:stCondLst>
                            <p:childTnLst>
                              <p:par>
                                <p:cTn id="405" presetID="10" presetClass="entr" presetSubtype="0" fill="hold" grpId="0" nodeType="afterEffect">
                                  <p:stCondLst>
                                    <p:cond delay="0"/>
                                  </p:stCondLst>
                                  <p:childTnLst>
                                    <p:set>
                                      <p:cBhvr>
                                        <p:cTn id="406" dur="1" fill="hold">
                                          <p:stCondLst>
                                            <p:cond delay="0"/>
                                          </p:stCondLst>
                                        </p:cTn>
                                        <p:tgtEl>
                                          <p:spTgt spid="1376"/>
                                        </p:tgtEl>
                                        <p:attrNameLst>
                                          <p:attrName>style.visibility</p:attrName>
                                        </p:attrNameLst>
                                      </p:cBhvr>
                                      <p:to>
                                        <p:strVal val="visible"/>
                                      </p:to>
                                    </p:set>
                                    <p:animEffect transition="in" filter="fade">
                                      <p:cBhvr>
                                        <p:cTn id="407" dur="30"/>
                                        <p:tgtEl>
                                          <p:spTgt spid="1376"/>
                                        </p:tgtEl>
                                      </p:cBhvr>
                                    </p:animEffect>
                                  </p:childTnLst>
                                </p:cTn>
                              </p:par>
                            </p:childTnLst>
                          </p:cTn>
                        </p:par>
                        <p:par>
                          <p:cTn id="408" fill="hold">
                            <p:stCondLst>
                              <p:cond delay="3720"/>
                            </p:stCondLst>
                            <p:childTnLst>
                              <p:par>
                                <p:cTn id="409" presetID="10" presetClass="entr" presetSubtype="0" fill="hold" grpId="0" nodeType="afterEffect">
                                  <p:stCondLst>
                                    <p:cond delay="0"/>
                                  </p:stCondLst>
                                  <p:childTnLst>
                                    <p:set>
                                      <p:cBhvr>
                                        <p:cTn id="410" dur="1" fill="hold">
                                          <p:stCondLst>
                                            <p:cond delay="0"/>
                                          </p:stCondLst>
                                        </p:cTn>
                                        <p:tgtEl>
                                          <p:spTgt spid="1377"/>
                                        </p:tgtEl>
                                        <p:attrNameLst>
                                          <p:attrName>style.visibility</p:attrName>
                                        </p:attrNameLst>
                                      </p:cBhvr>
                                      <p:to>
                                        <p:strVal val="visible"/>
                                      </p:to>
                                    </p:set>
                                    <p:animEffect transition="in" filter="fade">
                                      <p:cBhvr>
                                        <p:cTn id="411" dur="30"/>
                                        <p:tgtEl>
                                          <p:spTgt spid="1377"/>
                                        </p:tgtEl>
                                      </p:cBhvr>
                                    </p:animEffect>
                                  </p:childTnLst>
                                </p:cTn>
                              </p:par>
                            </p:childTnLst>
                          </p:cTn>
                        </p:par>
                        <p:par>
                          <p:cTn id="412" fill="hold">
                            <p:stCondLst>
                              <p:cond delay="3750"/>
                            </p:stCondLst>
                            <p:childTnLst>
                              <p:par>
                                <p:cTn id="413" presetID="10" presetClass="entr" presetSubtype="0" fill="hold" grpId="0" nodeType="afterEffect">
                                  <p:stCondLst>
                                    <p:cond delay="0"/>
                                  </p:stCondLst>
                                  <p:childTnLst>
                                    <p:set>
                                      <p:cBhvr>
                                        <p:cTn id="414" dur="1" fill="hold">
                                          <p:stCondLst>
                                            <p:cond delay="0"/>
                                          </p:stCondLst>
                                        </p:cTn>
                                        <p:tgtEl>
                                          <p:spTgt spid="1378"/>
                                        </p:tgtEl>
                                        <p:attrNameLst>
                                          <p:attrName>style.visibility</p:attrName>
                                        </p:attrNameLst>
                                      </p:cBhvr>
                                      <p:to>
                                        <p:strVal val="visible"/>
                                      </p:to>
                                    </p:set>
                                    <p:animEffect transition="in" filter="fade">
                                      <p:cBhvr>
                                        <p:cTn id="415" dur="30"/>
                                        <p:tgtEl>
                                          <p:spTgt spid="1378"/>
                                        </p:tgtEl>
                                      </p:cBhvr>
                                    </p:animEffect>
                                  </p:childTnLst>
                                </p:cTn>
                              </p:par>
                            </p:childTnLst>
                          </p:cTn>
                        </p:par>
                        <p:par>
                          <p:cTn id="416" fill="hold">
                            <p:stCondLst>
                              <p:cond delay="3780"/>
                            </p:stCondLst>
                            <p:childTnLst>
                              <p:par>
                                <p:cTn id="417" presetID="10" presetClass="entr" presetSubtype="0" fill="hold" grpId="0" nodeType="afterEffect">
                                  <p:stCondLst>
                                    <p:cond delay="0"/>
                                  </p:stCondLst>
                                  <p:childTnLst>
                                    <p:set>
                                      <p:cBhvr>
                                        <p:cTn id="418" dur="1" fill="hold">
                                          <p:stCondLst>
                                            <p:cond delay="0"/>
                                          </p:stCondLst>
                                        </p:cTn>
                                        <p:tgtEl>
                                          <p:spTgt spid="1563"/>
                                        </p:tgtEl>
                                        <p:attrNameLst>
                                          <p:attrName>style.visibility</p:attrName>
                                        </p:attrNameLst>
                                      </p:cBhvr>
                                      <p:to>
                                        <p:strVal val="visible"/>
                                      </p:to>
                                    </p:set>
                                    <p:animEffect transition="in" filter="fade">
                                      <p:cBhvr>
                                        <p:cTn id="419" dur="30"/>
                                        <p:tgtEl>
                                          <p:spTgt spid="1563"/>
                                        </p:tgtEl>
                                      </p:cBhvr>
                                    </p:animEffect>
                                  </p:childTnLst>
                                </p:cTn>
                              </p:par>
                            </p:childTnLst>
                          </p:cTn>
                        </p:par>
                        <p:par>
                          <p:cTn id="420" fill="hold">
                            <p:stCondLst>
                              <p:cond delay="3810"/>
                            </p:stCondLst>
                            <p:childTnLst>
                              <p:par>
                                <p:cTn id="421" presetID="10" presetClass="entr" presetSubtype="0" fill="hold" grpId="0" nodeType="afterEffect">
                                  <p:stCondLst>
                                    <p:cond delay="0"/>
                                  </p:stCondLst>
                                  <p:childTnLst>
                                    <p:set>
                                      <p:cBhvr>
                                        <p:cTn id="422" dur="1" fill="hold">
                                          <p:stCondLst>
                                            <p:cond delay="0"/>
                                          </p:stCondLst>
                                        </p:cTn>
                                        <p:tgtEl>
                                          <p:spTgt spid="1531"/>
                                        </p:tgtEl>
                                        <p:attrNameLst>
                                          <p:attrName>style.visibility</p:attrName>
                                        </p:attrNameLst>
                                      </p:cBhvr>
                                      <p:to>
                                        <p:strVal val="visible"/>
                                      </p:to>
                                    </p:set>
                                    <p:animEffect transition="in" filter="fade">
                                      <p:cBhvr>
                                        <p:cTn id="423" dur="30"/>
                                        <p:tgtEl>
                                          <p:spTgt spid="1531"/>
                                        </p:tgtEl>
                                      </p:cBhvr>
                                    </p:animEffect>
                                  </p:childTnLst>
                                </p:cTn>
                              </p:par>
                            </p:childTnLst>
                          </p:cTn>
                        </p:par>
                        <p:par>
                          <p:cTn id="424" fill="hold">
                            <p:stCondLst>
                              <p:cond delay="3840"/>
                            </p:stCondLst>
                            <p:childTnLst>
                              <p:par>
                                <p:cTn id="425" presetID="10" presetClass="entr" presetSubtype="0" fill="hold" grpId="0" nodeType="afterEffect">
                                  <p:stCondLst>
                                    <p:cond delay="0"/>
                                  </p:stCondLst>
                                  <p:childTnLst>
                                    <p:set>
                                      <p:cBhvr>
                                        <p:cTn id="426" dur="1" fill="hold">
                                          <p:stCondLst>
                                            <p:cond delay="0"/>
                                          </p:stCondLst>
                                        </p:cTn>
                                        <p:tgtEl>
                                          <p:spTgt spid="1379"/>
                                        </p:tgtEl>
                                        <p:attrNameLst>
                                          <p:attrName>style.visibility</p:attrName>
                                        </p:attrNameLst>
                                      </p:cBhvr>
                                      <p:to>
                                        <p:strVal val="visible"/>
                                      </p:to>
                                    </p:set>
                                    <p:animEffect transition="in" filter="fade">
                                      <p:cBhvr>
                                        <p:cTn id="427" dur="30"/>
                                        <p:tgtEl>
                                          <p:spTgt spid="1379"/>
                                        </p:tgtEl>
                                      </p:cBhvr>
                                    </p:animEffect>
                                  </p:childTnLst>
                                </p:cTn>
                              </p:par>
                            </p:childTnLst>
                          </p:cTn>
                        </p:par>
                        <p:par>
                          <p:cTn id="428" fill="hold">
                            <p:stCondLst>
                              <p:cond delay="3870"/>
                            </p:stCondLst>
                            <p:childTnLst>
                              <p:par>
                                <p:cTn id="429" presetID="10" presetClass="entr" presetSubtype="0" fill="hold" grpId="0" nodeType="afterEffect">
                                  <p:stCondLst>
                                    <p:cond delay="0"/>
                                  </p:stCondLst>
                                  <p:childTnLst>
                                    <p:set>
                                      <p:cBhvr>
                                        <p:cTn id="430" dur="1" fill="hold">
                                          <p:stCondLst>
                                            <p:cond delay="0"/>
                                          </p:stCondLst>
                                        </p:cTn>
                                        <p:tgtEl>
                                          <p:spTgt spid="1381"/>
                                        </p:tgtEl>
                                        <p:attrNameLst>
                                          <p:attrName>style.visibility</p:attrName>
                                        </p:attrNameLst>
                                      </p:cBhvr>
                                      <p:to>
                                        <p:strVal val="visible"/>
                                      </p:to>
                                    </p:set>
                                    <p:animEffect transition="in" filter="fade">
                                      <p:cBhvr>
                                        <p:cTn id="431" dur="30"/>
                                        <p:tgtEl>
                                          <p:spTgt spid="1381"/>
                                        </p:tgtEl>
                                      </p:cBhvr>
                                    </p:animEffect>
                                  </p:childTnLst>
                                </p:cTn>
                              </p:par>
                            </p:childTnLst>
                          </p:cTn>
                        </p:par>
                        <p:par>
                          <p:cTn id="432" fill="hold">
                            <p:stCondLst>
                              <p:cond delay="3900"/>
                            </p:stCondLst>
                            <p:childTnLst>
                              <p:par>
                                <p:cTn id="433" presetID="10" presetClass="entr" presetSubtype="0" fill="hold" grpId="0" nodeType="afterEffect">
                                  <p:stCondLst>
                                    <p:cond delay="0"/>
                                  </p:stCondLst>
                                  <p:childTnLst>
                                    <p:set>
                                      <p:cBhvr>
                                        <p:cTn id="434" dur="1" fill="hold">
                                          <p:stCondLst>
                                            <p:cond delay="0"/>
                                          </p:stCondLst>
                                        </p:cTn>
                                        <p:tgtEl>
                                          <p:spTgt spid="1382"/>
                                        </p:tgtEl>
                                        <p:attrNameLst>
                                          <p:attrName>style.visibility</p:attrName>
                                        </p:attrNameLst>
                                      </p:cBhvr>
                                      <p:to>
                                        <p:strVal val="visible"/>
                                      </p:to>
                                    </p:set>
                                    <p:animEffect transition="in" filter="fade">
                                      <p:cBhvr>
                                        <p:cTn id="435" dur="30"/>
                                        <p:tgtEl>
                                          <p:spTgt spid="1382"/>
                                        </p:tgtEl>
                                      </p:cBhvr>
                                    </p:animEffect>
                                  </p:childTnLst>
                                </p:cTn>
                              </p:par>
                            </p:childTnLst>
                          </p:cTn>
                        </p:par>
                        <p:par>
                          <p:cTn id="436" fill="hold">
                            <p:stCondLst>
                              <p:cond delay="3930"/>
                            </p:stCondLst>
                            <p:childTnLst>
                              <p:par>
                                <p:cTn id="437" presetID="10" presetClass="entr" presetSubtype="0" fill="hold" grpId="0" nodeType="afterEffect">
                                  <p:stCondLst>
                                    <p:cond delay="0"/>
                                  </p:stCondLst>
                                  <p:childTnLst>
                                    <p:set>
                                      <p:cBhvr>
                                        <p:cTn id="438" dur="1" fill="hold">
                                          <p:stCondLst>
                                            <p:cond delay="0"/>
                                          </p:stCondLst>
                                        </p:cTn>
                                        <p:tgtEl>
                                          <p:spTgt spid="1491"/>
                                        </p:tgtEl>
                                        <p:attrNameLst>
                                          <p:attrName>style.visibility</p:attrName>
                                        </p:attrNameLst>
                                      </p:cBhvr>
                                      <p:to>
                                        <p:strVal val="visible"/>
                                      </p:to>
                                    </p:set>
                                    <p:animEffect transition="in" filter="fade">
                                      <p:cBhvr>
                                        <p:cTn id="439" dur="30"/>
                                        <p:tgtEl>
                                          <p:spTgt spid="1491"/>
                                        </p:tgtEl>
                                      </p:cBhvr>
                                    </p:animEffect>
                                  </p:childTnLst>
                                </p:cTn>
                              </p:par>
                            </p:childTnLst>
                          </p:cTn>
                        </p:par>
                        <p:par>
                          <p:cTn id="440" fill="hold">
                            <p:stCondLst>
                              <p:cond delay="3960"/>
                            </p:stCondLst>
                            <p:childTnLst>
                              <p:par>
                                <p:cTn id="441" presetID="10" presetClass="entr" presetSubtype="0" fill="hold" grpId="0" nodeType="afterEffect">
                                  <p:stCondLst>
                                    <p:cond delay="0"/>
                                  </p:stCondLst>
                                  <p:childTnLst>
                                    <p:set>
                                      <p:cBhvr>
                                        <p:cTn id="442" dur="1" fill="hold">
                                          <p:stCondLst>
                                            <p:cond delay="0"/>
                                          </p:stCondLst>
                                        </p:cTn>
                                        <p:tgtEl>
                                          <p:spTgt spid="1464"/>
                                        </p:tgtEl>
                                        <p:attrNameLst>
                                          <p:attrName>style.visibility</p:attrName>
                                        </p:attrNameLst>
                                      </p:cBhvr>
                                      <p:to>
                                        <p:strVal val="visible"/>
                                      </p:to>
                                    </p:set>
                                    <p:animEffect transition="in" filter="fade">
                                      <p:cBhvr>
                                        <p:cTn id="443" dur="30"/>
                                        <p:tgtEl>
                                          <p:spTgt spid="1464"/>
                                        </p:tgtEl>
                                      </p:cBhvr>
                                    </p:animEffect>
                                  </p:childTnLst>
                                </p:cTn>
                              </p:par>
                            </p:childTnLst>
                          </p:cTn>
                        </p:par>
                        <p:par>
                          <p:cTn id="444" fill="hold">
                            <p:stCondLst>
                              <p:cond delay="3990"/>
                            </p:stCondLst>
                            <p:childTnLst>
                              <p:par>
                                <p:cTn id="445" presetID="10" presetClass="entr" presetSubtype="0" fill="hold" grpId="0" nodeType="afterEffect">
                                  <p:stCondLst>
                                    <p:cond delay="0"/>
                                  </p:stCondLst>
                                  <p:childTnLst>
                                    <p:set>
                                      <p:cBhvr>
                                        <p:cTn id="446" dur="1" fill="hold">
                                          <p:stCondLst>
                                            <p:cond delay="0"/>
                                          </p:stCondLst>
                                        </p:cTn>
                                        <p:tgtEl>
                                          <p:spTgt spid="1465"/>
                                        </p:tgtEl>
                                        <p:attrNameLst>
                                          <p:attrName>style.visibility</p:attrName>
                                        </p:attrNameLst>
                                      </p:cBhvr>
                                      <p:to>
                                        <p:strVal val="visible"/>
                                      </p:to>
                                    </p:set>
                                    <p:animEffect transition="in" filter="fade">
                                      <p:cBhvr>
                                        <p:cTn id="447" dur="30"/>
                                        <p:tgtEl>
                                          <p:spTgt spid="1465"/>
                                        </p:tgtEl>
                                      </p:cBhvr>
                                    </p:animEffect>
                                  </p:childTnLst>
                                </p:cTn>
                              </p:par>
                            </p:childTnLst>
                          </p:cTn>
                        </p:par>
                        <p:par>
                          <p:cTn id="448" fill="hold">
                            <p:stCondLst>
                              <p:cond delay="4020"/>
                            </p:stCondLst>
                            <p:childTnLst>
                              <p:par>
                                <p:cTn id="449" presetID="10" presetClass="entr" presetSubtype="0" fill="hold" grpId="0" nodeType="afterEffect">
                                  <p:stCondLst>
                                    <p:cond delay="0"/>
                                  </p:stCondLst>
                                  <p:childTnLst>
                                    <p:set>
                                      <p:cBhvr>
                                        <p:cTn id="450" dur="1" fill="hold">
                                          <p:stCondLst>
                                            <p:cond delay="0"/>
                                          </p:stCondLst>
                                        </p:cTn>
                                        <p:tgtEl>
                                          <p:spTgt spid="1466"/>
                                        </p:tgtEl>
                                        <p:attrNameLst>
                                          <p:attrName>style.visibility</p:attrName>
                                        </p:attrNameLst>
                                      </p:cBhvr>
                                      <p:to>
                                        <p:strVal val="visible"/>
                                      </p:to>
                                    </p:set>
                                    <p:animEffect transition="in" filter="fade">
                                      <p:cBhvr>
                                        <p:cTn id="451" dur="30"/>
                                        <p:tgtEl>
                                          <p:spTgt spid="1466"/>
                                        </p:tgtEl>
                                      </p:cBhvr>
                                    </p:animEffect>
                                  </p:childTnLst>
                                </p:cTn>
                              </p:par>
                            </p:childTnLst>
                          </p:cTn>
                        </p:par>
                        <p:par>
                          <p:cTn id="452" fill="hold">
                            <p:stCondLst>
                              <p:cond delay="4050"/>
                            </p:stCondLst>
                            <p:childTnLst>
                              <p:par>
                                <p:cTn id="453" presetID="10" presetClass="entr" presetSubtype="0" fill="hold" grpId="0" nodeType="afterEffect">
                                  <p:stCondLst>
                                    <p:cond delay="0"/>
                                  </p:stCondLst>
                                  <p:childTnLst>
                                    <p:set>
                                      <p:cBhvr>
                                        <p:cTn id="454" dur="1" fill="hold">
                                          <p:stCondLst>
                                            <p:cond delay="0"/>
                                          </p:stCondLst>
                                        </p:cTn>
                                        <p:tgtEl>
                                          <p:spTgt spid="1475"/>
                                        </p:tgtEl>
                                        <p:attrNameLst>
                                          <p:attrName>style.visibility</p:attrName>
                                        </p:attrNameLst>
                                      </p:cBhvr>
                                      <p:to>
                                        <p:strVal val="visible"/>
                                      </p:to>
                                    </p:set>
                                    <p:animEffect transition="in" filter="fade">
                                      <p:cBhvr>
                                        <p:cTn id="455" dur="30"/>
                                        <p:tgtEl>
                                          <p:spTgt spid="1475"/>
                                        </p:tgtEl>
                                      </p:cBhvr>
                                    </p:animEffect>
                                  </p:childTnLst>
                                </p:cTn>
                              </p:par>
                            </p:childTnLst>
                          </p:cTn>
                        </p:par>
                        <p:par>
                          <p:cTn id="456" fill="hold">
                            <p:stCondLst>
                              <p:cond delay="4080"/>
                            </p:stCondLst>
                            <p:childTnLst>
                              <p:par>
                                <p:cTn id="457" presetID="10" presetClass="entr" presetSubtype="0" fill="hold" grpId="0" nodeType="afterEffect">
                                  <p:stCondLst>
                                    <p:cond delay="0"/>
                                  </p:stCondLst>
                                  <p:childTnLst>
                                    <p:set>
                                      <p:cBhvr>
                                        <p:cTn id="458" dur="1" fill="hold">
                                          <p:stCondLst>
                                            <p:cond delay="0"/>
                                          </p:stCondLst>
                                        </p:cTn>
                                        <p:tgtEl>
                                          <p:spTgt spid="1467"/>
                                        </p:tgtEl>
                                        <p:attrNameLst>
                                          <p:attrName>style.visibility</p:attrName>
                                        </p:attrNameLst>
                                      </p:cBhvr>
                                      <p:to>
                                        <p:strVal val="visible"/>
                                      </p:to>
                                    </p:set>
                                    <p:animEffect transition="in" filter="fade">
                                      <p:cBhvr>
                                        <p:cTn id="459" dur="30"/>
                                        <p:tgtEl>
                                          <p:spTgt spid="1467"/>
                                        </p:tgtEl>
                                      </p:cBhvr>
                                    </p:animEffect>
                                  </p:childTnLst>
                                </p:cTn>
                              </p:par>
                            </p:childTnLst>
                          </p:cTn>
                        </p:par>
                        <p:par>
                          <p:cTn id="460" fill="hold">
                            <p:stCondLst>
                              <p:cond delay="4110"/>
                            </p:stCondLst>
                            <p:childTnLst>
                              <p:par>
                                <p:cTn id="461" presetID="10" presetClass="entr" presetSubtype="0" fill="hold" grpId="0" nodeType="afterEffect">
                                  <p:stCondLst>
                                    <p:cond delay="0"/>
                                  </p:stCondLst>
                                  <p:childTnLst>
                                    <p:set>
                                      <p:cBhvr>
                                        <p:cTn id="462" dur="1" fill="hold">
                                          <p:stCondLst>
                                            <p:cond delay="0"/>
                                          </p:stCondLst>
                                        </p:cTn>
                                        <p:tgtEl>
                                          <p:spTgt spid="1556"/>
                                        </p:tgtEl>
                                        <p:attrNameLst>
                                          <p:attrName>style.visibility</p:attrName>
                                        </p:attrNameLst>
                                      </p:cBhvr>
                                      <p:to>
                                        <p:strVal val="visible"/>
                                      </p:to>
                                    </p:set>
                                    <p:animEffect transition="in" filter="fade">
                                      <p:cBhvr>
                                        <p:cTn id="463" dur="30"/>
                                        <p:tgtEl>
                                          <p:spTgt spid="1556"/>
                                        </p:tgtEl>
                                      </p:cBhvr>
                                    </p:animEffect>
                                  </p:childTnLst>
                                </p:cTn>
                              </p:par>
                            </p:childTnLst>
                          </p:cTn>
                        </p:par>
                        <p:par>
                          <p:cTn id="464" fill="hold">
                            <p:stCondLst>
                              <p:cond delay="4140"/>
                            </p:stCondLst>
                            <p:childTnLst>
                              <p:par>
                                <p:cTn id="465" presetID="10" presetClass="entr" presetSubtype="0" fill="hold" grpId="0" nodeType="afterEffect">
                                  <p:stCondLst>
                                    <p:cond delay="0"/>
                                  </p:stCondLst>
                                  <p:childTnLst>
                                    <p:set>
                                      <p:cBhvr>
                                        <p:cTn id="466" dur="1" fill="hold">
                                          <p:stCondLst>
                                            <p:cond delay="0"/>
                                          </p:stCondLst>
                                        </p:cTn>
                                        <p:tgtEl>
                                          <p:spTgt spid="1558"/>
                                        </p:tgtEl>
                                        <p:attrNameLst>
                                          <p:attrName>style.visibility</p:attrName>
                                        </p:attrNameLst>
                                      </p:cBhvr>
                                      <p:to>
                                        <p:strVal val="visible"/>
                                      </p:to>
                                    </p:set>
                                    <p:animEffect transition="in" filter="fade">
                                      <p:cBhvr>
                                        <p:cTn id="467" dur="30"/>
                                        <p:tgtEl>
                                          <p:spTgt spid="1558"/>
                                        </p:tgtEl>
                                      </p:cBhvr>
                                    </p:animEffect>
                                  </p:childTnLst>
                                </p:cTn>
                              </p:par>
                            </p:childTnLst>
                          </p:cTn>
                        </p:par>
                        <p:par>
                          <p:cTn id="468" fill="hold">
                            <p:stCondLst>
                              <p:cond delay="4170"/>
                            </p:stCondLst>
                            <p:childTnLst>
                              <p:par>
                                <p:cTn id="469" presetID="10" presetClass="entr" presetSubtype="0" fill="hold" grpId="0" nodeType="afterEffect">
                                  <p:stCondLst>
                                    <p:cond delay="0"/>
                                  </p:stCondLst>
                                  <p:childTnLst>
                                    <p:set>
                                      <p:cBhvr>
                                        <p:cTn id="470" dur="1" fill="hold">
                                          <p:stCondLst>
                                            <p:cond delay="0"/>
                                          </p:stCondLst>
                                        </p:cTn>
                                        <p:tgtEl>
                                          <p:spTgt spid="1559"/>
                                        </p:tgtEl>
                                        <p:attrNameLst>
                                          <p:attrName>style.visibility</p:attrName>
                                        </p:attrNameLst>
                                      </p:cBhvr>
                                      <p:to>
                                        <p:strVal val="visible"/>
                                      </p:to>
                                    </p:set>
                                    <p:animEffect transition="in" filter="fade">
                                      <p:cBhvr>
                                        <p:cTn id="471" dur="30"/>
                                        <p:tgtEl>
                                          <p:spTgt spid="1559"/>
                                        </p:tgtEl>
                                      </p:cBhvr>
                                    </p:animEffect>
                                  </p:childTnLst>
                                </p:cTn>
                              </p:par>
                            </p:childTnLst>
                          </p:cTn>
                        </p:par>
                        <p:par>
                          <p:cTn id="472" fill="hold">
                            <p:stCondLst>
                              <p:cond delay="4200"/>
                            </p:stCondLst>
                            <p:childTnLst>
                              <p:par>
                                <p:cTn id="473" presetID="10" presetClass="entr" presetSubtype="0" fill="hold" grpId="0" nodeType="afterEffect">
                                  <p:stCondLst>
                                    <p:cond delay="0"/>
                                  </p:stCondLst>
                                  <p:childTnLst>
                                    <p:set>
                                      <p:cBhvr>
                                        <p:cTn id="474" dur="1" fill="hold">
                                          <p:stCondLst>
                                            <p:cond delay="0"/>
                                          </p:stCondLst>
                                        </p:cTn>
                                        <p:tgtEl>
                                          <p:spTgt spid="1560"/>
                                        </p:tgtEl>
                                        <p:attrNameLst>
                                          <p:attrName>style.visibility</p:attrName>
                                        </p:attrNameLst>
                                      </p:cBhvr>
                                      <p:to>
                                        <p:strVal val="visible"/>
                                      </p:to>
                                    </p:set>
                                    <p:animEffect transition="in" filter="fade">
                                      <p:cBhvr>
                                        <p:cTn id="475" dur="30"/>
                                        <p:tgtEl>
                                          <p:spTgt spid="1560"/>
                                        </p:tgtEl>
                                      </p:cBhvr>
                                    </p:animEffect>
                                  </p:childTnLst>
                                </p:cTn>
                              </p:par>
                            </p:childTnLst>
                          </p:cTn>
                        </p:par>
                        <p:par>
                          <p:cTn id="476" fill="hold">
                            <p:stCondLst>
                              <p:cond delay="4230"/>
                            </p:stCondLst>
                            <p:childTnLst>
                              <p:par>
                                <p:cTn id="477" presetID="10" presetClass="entr" presetSubtype="0" fill="hold" grpId="0" nodeType="afterEffect">
                                  <p:stCondLst>
                                    <p:cond delay="0"/>
                                  </p:stCondLst>
                                  <p:childTnLst>
                                    <p:set>
                                      <p:cBhvr>
                                        <p:cTn id="478" dur="1" fill="hold">
                                          <p:stCondLst>
                                            <p:cond delay="0"/>
                                          </p:stCondLst>
                                        </p:cTn>
                                        <p:tgtEl>
                                          <p:spTgt spid="1561"/>
                                        </p:tgtEl>
                                        <p:attrNameLst>
                                          <p:attrName>style.visibility</p:attrName>
                                        </p:attrNameLst>
                                      </p:cBhvr>
                                      <p:to>
                                        <p:strVal val="visible"/>
                                      </p:to>
                                    </p:set>
                                    <p:animEffect transition="in" filter="fade">
                                      <p:cBhvr>
                                        <p:cTn id="479" dur="30"/>
                                        <p:tgtEl>
                                          <p:spTgt spid="1561"/>
                                        </p:tgtEl>
                                      </p:cBhvr>
                                    </p:animEffect>
                                  </p:childTnLst>
                                </p:cTn>
                              </p:par>
                            </p:childTnLst>
                          </p:cTn>
                        </p:par>
                        <p:par>
                          <p:cTn id="480" fill="hold">
                            <p:stCondLst>
                              <p:cond delay="4260"/>
                            </p:stCondLst>
                            <p:childTnLst>
                              <p:par>
                                <p:cTn id="481" presetID="10" presetClass="entr" presetSubtype="0" fill="hold" grpId="0" nodeType="afterEffect">
                                  <p:stCondLst>
                                    <p:cond delay="0"/>
                                  </p:stCondLst>
                                  <p:childTnLst>
                                    <p:set>
                                      <p:cBhvr>
                                        <p:cTn id="482" dur="1" fill="hold">
                                          <p:stCondLst>
                                            <p:cond delay="0"/>
                                          </p:stCondLst>
                                        </p:cTn>
                                        <p:tgtEl>
                                          <p:spTgt spid="1562"/>
                                        </p:tgtEl>
                                        <p:attrNameLst>
                                          <p:attrName>style.visibility</p:attrName>
                                        </p:attrNameLst>
                                      </p:cBhvr>
                                      <p:to>
                                        <p:strVal val="visible"/>
                                      </p:to>
                                    </p:set>
                                    <p:animEffect transition="in" filter="fade">
                                      <p:cBhvr>
                                        <p:cTn id="483" dur="30"/>
                                        <p:tgtEl>
                                          <p:spTgt spid="1562"/>
                                        </p:tgtEl>
                                      </p:cBhvr>
                                    </p:animEffect>
                                  </p:childTnLst>
                                </p:cTn>
                              </p:par>
                            </p:childTnLst>
                          </p:cTn>
                        </p:par>
                        <p:par>
                          <p:cTn id="484" fill="hold">
                            <p:stCondLst>
                              <p:cond delay="4290"/>
                            </p:stCondLst>
                            <p:childTnLst>
                              <p:par>
                                <p:cTn id="485" presetID="10" presetClass="entr" presetSubtype="0" fill="hold" grpId="0" nodeType="afterEffect">
                                  <p:stCondLst>
                                    <p:cond delay="0"/>
                                  </p:stCondLst>
                                  <p:childTnLst>
                                    <p:set>
                                      <p:cBhvr>
                                        <p:cTn id="486" dur="1" fill="hold">
                                          <p:stCondLst>
                                            <p:cond delay="0"/>
                                          </p:stCondLst>
                                        </p:cTn>
                                        <p:tgtEl>
                                          <p:spTgt spid="1489"/>
                                        </p:tgtEl>
                                        <p:attrNameLst>
                                          <p:attrName>style.visibility</p:attrName>
                                        </p:attrNameLst>
                                      </p:cBhvr>
                                      <p:to>
                                        <p:strVal val="visible"/>
                                      </p:to>
                                    </p:set>
                                    <p:animEffect transition="in" filter="fade">
                                      <p:cBhvr>
                                        <p:cTn id="487" dur="30"/>
                                        <p:tgtEl>
                                          <p:spTgt spid="1489"/>
                                        </p:tgtEl>
                                      </p:cBhvr>
                                    </p:animEffect>
                                  </p:childTnLst>
                                </p:cTn>
                              </p:par>
                            </p:childTnLst>
                          </p:cTn>
                        </p:par>
                        <p:par>
                          <p:cTn id="488" fill="hold">
                            <p:stCondLst>
                              <p:cond delay="4320"/>
                            </p:stCondLst>
                            <p:childTnLst>
                              <p:par>
                                <p:cTn id="489" presetID="10" presetClass="entr" presetSubtype="0" fill="hold" grpId="0" nodeType="afterEffect">
                                  <p:stCondLst>
                                    <p:cond delay="0"/>
                                  </p:stCondLst>
                                  <p:childTnLst>
                                    <p:set>
                                      <p:cBhvr>
                                        <p:cTn id="490" dur="1" fill="hold">
                                          <p:stCondLst>
                                            <p:cond delay="0"/>
                                          </p:stCondLst>
                                        </p:cTn>
                                        <p:tgtEl>
                                          <p:spTgt spid="1490"/>
                                        </p:tgtEl>
                                        <p:attrNameLst>
                                          <p:attrName>style.visibility</p:attrName>
                                        </p:attrNameLst>
                                      </p:cBhvr>
                                      <p:to>
                                        <p:strVal val="visible"/>
                                      </p:to>
                                    </p:set>
                                    <p:animEffect transition="in" filter="fade">
                                      <p:cBhvr>
                                        <p:cTn id="491" dur="30"/>
                                        <p:tgtEl>
                                          <p:spTgt spid="1490"/>
                                        </p:tgtEl>
                                      </p:cBhvr>
                                    </p:animEffect>
                                  </p:childTnLst>
                                </p:cTn>
                              </p:par>
                            </p:childTnLst>
                          </p:cTn>
                        </p:par>
                        <p:par>
                          <p:cTn id="492" fill="hold">
                            <p:stCondLst>
                              <p:cond delay="4350"/>
                            </p:stCondLst>
                            <p:childTnLst>
                              <p:par>
                                <p:cTn id="493" presetID="10" presetClass="entr" presetSubtype="0" fill="hold" grpId="0" nodeType="afterEffect">
                                  <p:stCondLst>
                                    <p:cond delay="0"/>
                                  </p:stCondLst>
                                  <p:childTnLst>
                                    <p:set>
                                      <p:cBhvr>
                                        <p:cTn id="494" dur="1" fill="hold">
                                          <p:stCondLst>
                                            <p:cond delay="0"/>
                                          </p:stCondLst>
                                        </p:cTn>
                                        <p:tgtEl>
                                          <p:spTgt spid="1528"/>
                                        </p:tgtEl>
                                        <p:attrNameLst>
                                          <p:attrName>style.visibility</p:attrName>
                                        </p:attrNameLst>
                                      </p:cBhvr>
                                      <p:to>
                                        <p:strVal val="visible"/>
                                      </p:to>
                                    </p:set>
                                    <p:animEffect transition="in" filter="fade">
                                      <p:cBhvr>
                                        <p:cTn id="495" dur="30"/>
                                        <p:tgtEl>
                                          <p:spTgt spid="1528"/>
                                        </p:tgtEl>
                                      </p:cBhvr>
                                    </p:animEffect>
                                  </p:childTnLst>
                                </p:cTn>
                              </p:par>
                            </p:childTnLst>
                          </p:cTn>
                        </p:par>
                        <p:par>
                          <p:cTn id="496" fill="hold">
                            <p:stCondLst>
                              <p:cond delay="4380"/>
                            </p:stCondLst>
                            <p:childTnLst>
                              <p:par>
                                <p:cTn id="497" presetID="10" presetClass="entr" presetSubtype="0" fill="hold" grpId="0" nodeType="afterEffect">
                                  <p:stCondLst>
                                    <p:cond delay="0"/>
                                  </p:stCondLst>
                                  <p:childTnLst>
                                    <p:set>
                                      <p:cBhvr>
                                        <p:cTn id="498" dur="1" fill="hold">
                                          <p:stCondLst>
                                            <p:cond delay="0"/>
                                          </p:stCondLst>
                                        </p:cTn>
                                        <p:tgtEl>
                                          <p:spTgt spid="1492"/>
                                        </p:tgtEl>
                                        <p:attrNameLst>
                                          <p:attrName>style.visibility</p:attrName>
                                        </p:attrNameLst>
                                      </p:cBhvr>
                                      <p:to>
                                        <p:strVal val="visible"/>
                                      </p:to>
                                    </p:set>
                                    <p:animEffect transition="in" filter="fade">
                                      <p:cBhvr>
                                        <p:cTn id="499" dur="30"/>
                                        <p:tgtEl>
                                          <p:spTgt spid="1492"/>
                                        </p:tgtEl>
                                      </p:cBhvr>
                                    </p:animEffect>
                                  </p:childTnLst>
                                </p:cTn>
                              </p:par>
                            </p:childTnLst>
                          </p:cTn>
                        </p:par>
                        <p:par>
                          <p:cTn id="500" fill="hold">
                            <p:stCondLst>
                              <p:cond delay="4410"/>
                            </p:stCondLst>
                            <p:childTnLst>
                              <p:par>
                                <p:cTn id="501" presetID="10" presetClass="entr" presetSubtype="0" fill="hold" grpId="0" nodeType="afterEffect">
                                  <p:stCondLst>
                                    <p:cond delay="0"/>
                                  </p:stCondLst>
                                  <p:childTnLst>
                                    <p:set>
                                      <p:cBhvr>
                                        <p:cTn id="502" dur="1" fill="hold">
                                          <p:stCondLst>
                                            <p:cond delay="0"/>
                                          </p:stCondLst>
                                        </p:cTn>
                                        <p:tgtEl>
                                          <p:spTgt spid="1493"/>
                                        </p:tgtEl>
                                        <p:attrNameLst>
                                          <p:attrName>style.visibility</p:attrName>
                                        </p:attrNameLst>
                                      </p:cBhvr>
                                      <p:to>
                                        <p:strVal val="visible"/>
                                      </p:to>
                                    </p:set>
                                    <p:animEffect transition="in" filter="fade">
                                      <p:cBhvr>
                                        <p:cTn id="503" dur="30"/>
                                        <p:tgtEl>
                                          <p:spTgt spid="1493"/>
                                        </p:tgtEl>
                                      </p:cBhvr>
                                    </p:animEffect>
                                  </p:childTnLst>
                                </p:cTn>
                              </p:par>
                            </p:childTnLst>
                          </p:cTn>
                        </p:par>
                        <p:par>
                          <p:cTn id="504" fill="hold">
                            <p:stCondLst>
                              <p:cond delay="4440"/>
                            </p:stCondLst>
                            <p:childTnLst>
                              <p:par>
                                <p:cTn id="505" presetID="10" presetClass="entr" presetSubtype="0" fill="hold" grpId="0" nodeType="afterEffect">
                                  <p:stCondLst>
                                    <p:cond delay="0"/>
                                  </p:stCondLst>
                                  <p:childTnLst>
                                    <p:set>
                                      <p:cBhvr>
                                        <p:cTn id="506" dur="1" fill="hold">
                                          <p:stCondLst>
                                            <p:cond delay="0"/>
                                          </p:stCondLst>
                                        </p:cTn>
                                        <p:tgtEl>
                                          <p:spTgt spid="1494"/>
                                        </p:tgtEl>
                                        <p:attrNameLst>
                                          <p:attrName>style.visibility</p:attrName>
                                        </p:attrNameLst>
                                      </p:cBhvr>
                                      <p:to>
                                        <p:strVal val="visible"/>
                                      </p:to>
                                    </p:set>
                                    <p:animEffect transition="in" filter="fade">
                                      <p:cBhvr>
                                        <p:cTn id="507" dur="30"/>
                                        <p:tgtEl>
                                          <p:spTgt spid="1494"/>
                                        </p:tgtEl>
                                      </p:cBhvr>
                                    </p:animEffect>
                                  </p:childTnLst>
                                </p:cTn>
                              </p:par>
                            </p:childTnLst>
                          </p:cTn>
                        </p:par>
                        <p:par>
                          <p:cTn id="508" fill="hold">
                            <p:stCondLst>
                              <p:cond delay="4470"/>
                            </p:stCondLst>
                            <p:childTnLst>
                              <p:par>
                                <p:cTn id="509" presetID="10" presetClass="entr" presetSubtype="0" fill="hold" grpId="0" nodeType="afterEffect">
                                  <p:stCondLst>
                                    <p:cond delay="0"/>
                                  </p:stCondLst>
                                  <p:childTnLst>
                                    <p:set>
                                      <p:cBhvr>
                                        <p:cTn id="510" dur="1" fill="hold">
                                          <p:stCondLst>
                                            <p:cond delay="0"/>
                                          </p:stCondLst>
                                        </p:cTn>
                                        <p:tgtEl>
                                          <p:spTgt spid="1565"/>
                                        </p:tgtEl>
                                        <p:attrNameLst>
                                          <p:attrName>style.visibility</p:attrName>
                                        </p:attrNameLst>
                                      </p:cBhvr>
                                      <p:to>
                                        <p:strVal val="visible"/>
                                      </p:to>
                                    </p:set>
                                    <p:animEffect transition="in" filter="fade">
                                      <p:cBhvr>
                                        <p:cTn id="511" dur="30"/>
                                        <p:tgtEl>
                                          <p:spTgt spid="1565"/>
                                        </p:tgtEl>
                                      </p:cBhvr>
                                    </p:animEffect>
                                  </p:childTnLst>
                                </p:cTn>
                              </p:par>
                            </p:childTnLst>
                          </p:cTn>
                        </p:par>
                        <p:par>
                          <p:cTn id="512" fill="hold">
                            <p:stCondLst>
                              <p:cond delay="4500"/>
                            </p:stCondLst>
                            <p:childTnLst>
                              <p:par>
                                <p:cTn id="513" presetID="10" presetClass="entr" presetSubtype="0" fill="hold" grpId="0" nodeType="afterEffect">
                                  <p:stCondLst>
                                    <p:cond delay="0"/>
                                  </p:stCondLst>
                                  <p:childTnLst>
                                    <p:set>
                                      <p:cBhvr>
                                        <p:cTn id="514" dur="1" fill="hold">
                                          <p:stCondLst>
                                            <p:cond delay="0"/>
                                          </p:stCondLst>
                                        </p:cTn>
                                        <p:tgtEl>
                                          <p:spTgt spid="1566"/>
                                        </p:tgtEl>
                                        <p:attrNameLst>
                                          <p:attrName>style.visibility</p:attrName>
                                        </p:attrNameLst>
                                      </p:cBhvr>
                                      <p:to>
                                        <p:strVal val="visible"/>
                                      </p:to>
                                    </p:set>
                                    <p:animEffect transition="in" filter="fade">
                                      <p:cBhvr>
                                        <p:cTn id="515" dur="30"/>
                                        <p:tgtEl>
                                          <p:spTgt spid="1566"/>
                                        </p:tgtEl>
                                      </p:cBhvr>
                                    </p:animEffect>
                                  </p:childTnLst>
                                </p:cTn>
                              </p:par>
                            </p:childTnLst>
                          </p:cTn>
                        </p:par>
                        <p:par>
                          <p:cTn id="516" fill="hold">
                            <p:stCondLst>
                              <p:cond delay="4530"/>
                            </p:stCondLst>
                            <p:childTnLst>
                              <p:par>
                                <p:cTn id="517" presetID="10" presetClass="entr" presetSubtype="0" fill="hold" grpId="0" nodeType="afterEffect">
                                  <p:stCondLst>
                                    <p:cond delay="0"/>
                                  </p:stCondLst>
                                  <p:childTnLst>
                                    <p:set>
                                      <p:cBhvr>
                                        <p:cTn id="518" dur="1" fill="hold">
                                          <p:stCondLst>
                                            <p:cond delay="0"/>
                                          </p:stCondLst>
                                        </p:cTn>
                                        <p:tgtEl>
                                          <p:spTgt spid="1468"/>
                                        </p:tgtEl>
                                        <p:attrNameLst>
                                          <p:attrName>style.visibility</p:attrName>
                                        </p:attrNameLst>
                                      </p:cBhvr>
                                      <p:to>
                                        <p:strVal val="visible"/>
                                      </p:to>
                                    </p:set>
                                    <p:animEffect transition="in" filter="fade">
                                      <p:cBhvr>
                                        <p:cTn id="519" dur="30"/>
                                        <p:tgtEl>
                                          <p:spTgt spid="1468"/>
                                        </p:tgtEl>
                                      </p:cBhvr>
                                    </p:animEffect>
                                  </p:childTnLst>
                                </p:cTn>
                              </p:par>
                            </p:childTnLst>
                          </p:cTn>
                        </p:par>
                        <p:par>
                          <p:cTn id="520" fill="hold">
                            <p:stCondLst>
                              <p:cond delay="4560"/>
                            </p:stCondLst>
                            <p:childTnLst>
                              <p:par>
                                <p:cTn id="521" presetID="10" presetClass="entr" presetSubtype="0" fill="hold" grpId="0" nodeType="afterEffect">
                                  <p:stCondLst>
                                    <p:cond delay="0"/>
                                  </p:stCondLst>
                                  <p:childTnLst>
                                    <p:set>
                                      <p:cBhvr>
                                        <p:cTn id="522" dur="1" fill="hold">
                                          <p:stCondLst>
                                            <p:cond delay="0"/>
                                          </p:stCondLst>
                                        </p:cTn>
                                        <p:tgtEl>
                                          <p:spTgt spid="1420"/>
                                        </p:tgtEl>
                                        <p:attrNameLst>
                                          <p:attrName>style.visibility</p:attrName>
                                        </p:attrNameLst>
                                      </p:cBhvr>
                                      <p:to>
                                        <p:strVal val="visible"/>
                                      </p:to>
                                    </p:set>
                                    <p:animEffect transition="in" filter="fade">
                                      <p:cBhvr>
                                        <p:cTn id="523" dur="30"/>
                                        <p:tgtEl>
                                          <p:spTgt spid="1420"/>
                                        </p:tgtEl>
                                      </p:cBhvr>
                                    </p:animEffect>
                                  </p:childTnLst>
                                </p:cTn>
                              </p:par>
                            </p:childTnLst>
                          </p:cTn>
                        </p:par>
                        <p:par>
                          <p:cTn id="524" fill="hold">
                            <p:stCondLst>
                              <p:cond delay="4590"/>
                            </p:stCondLst>
                            <p:childTnLst>
                              <p:par>
                                <p:cTn id="525" presetID="10" presetClass="entr" presetSubtype="0" fill="hold" grpId="0" nodeType="afterEffect">
                                  <p:stCondLst>
                                    <p:cond delay="0"/>
                                  </p:stCondLst>
                                  <p:childTnLst>
                                    <p:set>
                                      <p:cBhvr>
                                        <p:cTn id="526" dur="1" fill="hold">
                                          <p:stCondLst>
                                            <p:cond delay="0"/>
                                          </p:stCondLst>
                                        </p:cTn>
                                        <p:tgtEl>
                                          <p:spTgt spid="1513"/>
                                        </p:tgtEl>
                                        <p:attrNameLst>
                                          <p:attrName>style.visibility</p:attrName>
                                        </p:attrNameLst>
                                      </p:cBhvr>
                                      <p:to>
                                        <p:strVal val="visible"/>
                                      </p:to>
                                    </p:set>
                                    <p:animEffect transition="in" filter="fade">
                                      <p:cBhvr>
                                        <p:cTn id="527" dur="30"/>
                                        <p:tgtEl>
                                          <p:spTgt spid="1513"/>
                                        </p:tgtEl>
                                      </p:cBhvr>
                                    </p:animEffect>
                                  </p:childTnLst>
                                </p:cTn>
                              </p:par>
                            </p:childTnLst>
                          </p:cTn>
                        </p:par>
                        <p:par>
                          <p:cTn id="528" fill="hold">
                            <p:stCondLst>
                              <p:cond delay="4620"/>
                            </p:stCondLst>
                            <p:childTnLst>
                              <p:par>
                                <p:cTn id="529" presetID="10" presetClass="entr" presetSubtype="0" fill="hold" grpId="0" nodeType="afterEffect">
                                  <p:stCondLst>
                                    <p:cond delay="0"/>
                                  </p:stCondLst>
                                  <p:childTnLst>
                                    <p:set>
                                      <p:cBhvr>
                                        <p:cTn id="530" dur="1" fill="hold">
                                          <p:stCondLst>
                                            <p:cond delay="0"/>
                                          </p:stCondLst>
                                        </p:cTn>
                                        <p:tgtEl>
                                          <p:spTgt spid="1472"/>
                                        </p:tgtEl>
                                        <p:attrNameLst>
                                          <p:attrName>style.visibility</p:attrName>
                                        </p:attrNameLst>
                                      </p:cBhvr>
                                      <p:to>
                                        <p:strVal val="visible"/>
                                      </p:to>
                                    </p:set>
                                    <p:animEffect transition="in" filter="fade">
                                      <p:cBhvr>
                                        <p:cTn id="531" dur="30"/>
                                        <p:tgtEl>
                                          <p:spTgt spid="1472"/>
                                        </p:tgtEl>
                                      </p:cBhvr>
                                    </p:animEffect>
                                  </p:childTnLst>
                                </p:cTn>
                              </p:par>
                            </p:childTnLst>
                          </p:cTn>
                        </p:par>
                        <p:par>
                          <p:cTn id="532" fill="hold">
                            <p:stCondLst>
                              <p:cond delay="4650"/>
                            </p:stCondLst>
                            <p:childTnLst>
                              <p:par>
                                <p:cTn id="533" presetID="10" presetClass="entr" presetSubtype="0" fill="hold" grpId="0" nodeType="afterEffect">
                                  <p:stCondLst>
                                    <p:cond delay="0"/>
                                  </p:stCondLst>
                                  <p:childTnLst>
                                    <p:set>
                                      <p:cBhvr>
                                        <p:cTn id="534" dur="1" fill="hold">
                                          <p:stCondLst>
                                            <p:cond delay="0"/>
                                          </p:stCondLst>
                                        </p:cTn>
                                        <p:tgtEl>
                                          <p:spTgt spid="1473"/>
                                        </p:tgtEl>
                                        <p:attrNameLst>
                                          <p:attrName>style.visibility</p:attrName>
                                        </p:attrNameLst>
                                      </p:cBhvr>
                                      <p:to>
                                        <p:strVal val="visible"/>
                                      </p:to>
                                    </p:set>
                                    <p:animEffect transition="in" filter="fade">
                                      <p:cBhvr>
                                        <p:cTn id="535" dur="30"/>
                                        <p:tgtEl>
                                          <p:spTgt spid="1473"/>
                                        </p:tgtEl>
                                      </p:cBhvr>
                                    </p:animEffect>
                                  </p:childTnLst>
                                </p:cTn>
                              </p:par>
                            </p:childTnLst>
                          </p:cTn>
                        </p:par>
                        <p:par>
                          <p:cTn id="536" fill="hold">
                            <p:stCondLst>
                              <p:cond delay="4680"/>
                            </p:stCondLst>
                            <p:childTnLst>
                              <p:par>
                                <p:cTn id="537" presetID="10" presetClass="entr" presetSubtype="0" fill="hold" grpId="0" nodeType="afterEffect">
                                  <p:stCondLst>
                                    <p:cond delay="0"/>
                                  </p:stCondLst>
                                  <p:childTnLst>
                                    <p:set>
                                      <p:cBhvr>
                                        <p:cTn id="538" dur="1" fill="hold">
                                          <p:stCondLst>
                                            <p:cond delay="0"/>
                                          </p:stCondLst>
                                        </p:cTn>
                                        <p:tgtEl>
                                          <p:spTgt spid="1474"/>
                                        </p:tgtEl>
                                        <p:attrNameLst>
                                          <p:attrName>style.visibility</p:attrName>
                                        </p:attrNameLst>
                                      </p:cBhvr>
                                      <p:to>
                                        <p:strVal val="visible"/>
                                      </p:to>
                                    </p:set>
                                    <p:animEffect transition="in" filter="fade">
                                      <p:cBhvr>
                                        <p:cTn id="539" dur="30"/>
                                        <p:tgtEl>
                                          <p:spTgt spid="1474"/>
                                        </p:tgtEl>
                                      </p:cBhvr>
                                    </p:animEffect>
                                  </p:childTnLst>
                                </p:cTn>
                              </p:par>
                            </p:childTnLst>
                          </p:cTn>
                        </p:par>
                        <p:par>
                          <p:cTn id="540" fill="hold">
                            <p:stCondLst>
                              <p:cond delay="4710"/>
                            </p:stCondLst>
                            <p:childTnLst>
                              <p:par>
                                <p:cTn id="541" presetID="10" presetClass="entr" presetSubtype="0" fill="hold" grpId="0" nodeType="afterEffect">
                                  <p:stCondLst>
                                    <p:cond delay="0"/>
                                  </p:stCondLst>
                                  <p:childTnLst>
                                    <p:set>
                                      <p:cBhvr>
                                        <p:cTn id="542" dur="1" fill="hold">
                                          <p:stCondLst>
                                            <p:cond delay="0"/>
                                          </p:stCondLst>
                                        </p:cTn>
                                        <p:tgtEl>
                                          <p:spTgt spid="1411"/>
                                        </p:tgtEl>
                                        <p:attrNameLst>
                                          <p:attrName>style.visibility</p:attrName>
                                        </p:attrNameLst>
                                      </p:cBhvr>
                                      <p:to>
                                        <p:strVal val="visible"/>
                                      </p:to>
                                    </p:set>
                                    <p:animEffect transition="in" filter="fade">
                                      <p:cBhvr>
                                        <p:cTn id="543" dur="30"/>
                                        <p:tgtEl>
                                          <p:spTgt spid="1411"/>
                                        </p:tgtEl>
                                      </p:cBhvr>
                                    </p:animEffect>
                                  </p:childTnLst>
                                </p:cTn>
                              </p:par>
                            </p:childTnLst>
                          </p:cTn>
                        </p:par>
                        <p:par>
                          <p:cTn id="544" fill="hold">
                            <p:stCondLst>
                              <p:cond delay="4740"/>
                            </p:stCondLst>
                            <p:childTnLst>
                              <p:par>
                                <p:cTn id="545" presetID="10" presetClass="entr" presetSubtype="0" fill="hold" grpId="0" nodeType="afterEffect">
                                  <p:stCondLst>
                                    <p:cond delay="0"/>
                                  </p:stCondLst>
                                  <p:childTnLst>
                                    <p:set>
                                      <p:cBhvr>
                                        <p:cTn id="546" dur="1" fill="hold">
                                          <p:stCondLst>
                                            <p:cond delay="0"/>
                                          </p:stCondLst>
                                        </p:cTn>
                                        <p:tgtEl>
                                          <p:spTgt spid="1476"/>
                                        </p:tgtEl>
                                        <p:attrNameLst>
                                          <p:attrName>style.visibility</p:attrName>
                                        </p:attrNameLst>
                                      </p:cBhvr>
                                      <p:to>
                                        <p:strVal val="visible"/>
                                      </p:to>
                                    </p:set>
                                    <p:animEffect transition="in" filter="fade">
                                      <p:cBhvr>
                                        <p:cTn id="547" dur="30"/>
                                        <p:tgtEl>
                                          <p:spTgt spid="1476"/>
                                        </p:tgtEl>
                                      </p:cBhvr>
                                    </p:animEffect>
                                  </p:childTnLst>
                                </p:cTn>
                              </p:par>
                            </p:childTnLst>
                          </p:cTn>
                        </p:par>
                        <p:par>
                          <p:cTn id="548" fill="hold">
                            <p:stCondLst>
                              <p:cond delay="4770"/>
                            </p:stCondLst>
                            <p:childTnLst>
                              <p:par>
                                <p:cTn id="549" presetID="10" presetClass="entr" presetSubtype="0" fill="hold" grpId="0" nodeType="afterEffect">
                                  <p:stCondLst>
                                    <p:cond delay="0"/>
                                  </p:stCondLst>
                                  <p:childTnLst>
                                    <p:set>
                                      <p:cBhvr>
                                        <p:cTn id="550" dur="1" fill="hold">
                                          <p:stCondLst>
                                            <p:cond delay="0"/>
                                          </p:stCondLst>
                                        </p:cTn>
                                        <p:tgtEl>
                                          <p:spTgt spid="1477"/>
                                        </p:tgtEl>
                                        <p:attrNameLst>
                                          <p:attrName>style.visibility</p:attrName>
                                        </p:attrNameLst>
                                      </p:cBhvr>
                                      <p:to>
                                        <p:strVal val="visible"/>
                                      </p:to>
                                    </p:set>
                                    <p:animEffect transition="in" filter="fade">
                                      <p:cBhvr>
                                        <p:cTn id="551" dur="30"/>
                                        <p:tgtEl>
                                          <p:spTgt spid="1477"/>
                                        </p:tgtEl>
                                      </p:cBhvr>
                                    </p:animEffect>
                                  </p:childTnLst>
                                </p:cTn>
                              </p:par>
                            </p:childTnLst>
                          </p:cTn>
                        </p:par>
                        <p:par>
                          <p:cTn id="552" fill="hold">
                            <p:stCondLst>
                              <p:cond delay="4800"/>
                            </p:stCondLst>
                            <p:childTnLst>
                              <p:par>
                                <p:cTn id="553" presetID="10" presetClass="entr" presetSubtype="0" fill="hold" grpId="0" nodeType="afterEffect">
                                  <p:stCondLst>
                                    <p:cond delay="0"/>
                                  </p:stCondLst>
                                  <p:childTnLst>
                                    <p:set>
                                      <p:cBhvr>
                                        <p:cTn id="554" dur="1" fill="hold">
                                          <p:stCondLst>
                                            <p:cond delay="0"/>
                                          </p:stCondLst>
                                        </p:cTn>
                                        <p:tgtEl>
                                          <p:spTgt spid="1422"/>
                                        </p:tgtEl>
                                        <p:attrNameLst>
                                          <p:attrName>style.visibility</p:attrName>
                                        </p:attrNameLst>
                                      </p:cBhvr>
                                      <p:to>
                                        <p:strVal val="visible"/>
                                      </p:to>
                                    </p:set>
                                    <p:animEffect transition="in" filter="fade">
                                      <p:cBhvr>
                                        <p:cTn id="555" dur="30"/>
                                        <p:tgtEl>
                                          <p:spTgt spid="1422"/>
                                        </p:tgtEl>
                                      </p:cBhvr>
                                    </p:animEffect>
                                  </p:childTnLst>
                                </p:cTn>
                              </p:par>
                            </p:childTnLst>
                          </p:cTn>
                        </p:par>
                        <p:par>
                          <p:cTn id="556" fill="hold">
                            <p:stCondLst>
                              <p:cond delay="4830"/>
                            </p:stCondLst>
                            <p:childTnLst>
                              <p:par>
                                <p:cTn id="557" presetID="10" presetClass="entr" presetSubtype="0" fill="hold" grpId="0" nodeType="afterEffect">
                                  <p:stCondLst>
                                    <p:cond delay="0"/>
                                  </p:stCondLst>
                                  <p:childTnLst>
                                    <p:set>
                                      <p:cBhvr>
                                        <p:cTn id="558" dur="1" fill="hold">
                                          <p:stCondLst>
                                            <p:cond delay="0"/>
                                          </p:stCondLst>
                                        </p:cTn>
                                        <p:tgtEl>
                                          <p:spTgt spid="1479"/>
                                        </p:tgtEl>
                                        <p:attrNameLst>
                                          <p:attrName>style.visibility</p:attrName>
                                        </p:attrNameLst>
                                      </p:cBhvr>
                                      <p:to>
                                        <p:strVal val="visible"/>
                                      </p:to>
                                    </p:set>
                                    <p:animEffect transition="in" filter="fade">
                                      <p:cBhvr>
                                        <p:cTn id="559" dur="30"/>
                                        <p:tgtEl>
                                          <p:spTgt spid="1479"/>
                                        </p:tgtEl>
                                      </p:cBhvr>
                                    </p:animEffect>
                                  </p:childTnLst>
                                </p:cTn>
                              </p:par>
                            </p:childTnLst>
                          </p:cTn>
                        </p:par>
                        <p:par>
                          <p:cTn id="560" fill="hold">
                            <p:stCondLst>
                              <p:cond delay="4860"/>
                            </p:stCondLst>
                            <p:childTnLst>
                              <p:par>
                                <p:cTn id="561" presetID="10" presetClass="entr" presetSubtype="0" fill="hold" grpId="0" nodeType="afterEffect">
                                  <p:stCondLst>
                                    <p:cond delay="0"/>
                                  </p:stCondLst>
                                  <p:childTnLst>
                                    <p:set>
                                      <p:cBhvr>
                                        <p:cTn id="562" dur="1" fill="hold">
                                          <p:stCondLst>
                                            <p:cond delay="0"/>
                                          </p:stCondLst>
                                        </p:cTn>
                                        <p:tgtEl>
                                          <p:spTgt spid="1480"/>
                                        </p:tgtEl>
                                        <p:attrNameLst>
                                          <p:attrName>style.visibility</p:attrName>
                                        </p:attrNameLst>
                                      </p:cBhvr>
                                      <p:to>
                                        <p:strVal val="visible"/>
                                      </p:to>
                                    </p:set>
                                    <p:animEffect transition="in" filter="fade">
                                      <p:cBhvr>
                                        <p:cTn id="563" dur="30"/>
                                        <p:tgtEl>
                                          <p:spTgt spid="1480"/>
                                        </p:tgtEl>
                                      </p:cBhvr>
                                    </p:animEffect>
                                  </p:childTnLst>
                                </p:cTn>
                              </p:par>
                            </p:childTnLst>
                          </p:cTn>
                        </p:par>
                        <p:par>
                          <p:cTn id="564" fill="hold">
                            <p:stCondLst>
                              <p:cond delay="4890"/>
                            </p:stCondLst>
                            <p:childTnLst>
                              <p:par>
                                <p:cTn id="565" presetID="10" presetClass="entr" presetSubtype="0" fill="hold" grpId="0" nodeType="afterEffect">
                                  <p:stCondLst>
                                    <p:cond delay="0"/>
                                  </p:stCondLst>
                                  <p:childTnLst>
                                    <p:set>
                                      <p:cBhvr>
                                        <p:cTn id="566" dur="1" fill="hold">
                                          <p:stCondLst>
                                            <p:cond delay="0"/>
                                          </p:stCondLst>
                                        </p:cTn>
                                        <p:tgtEl>
                                          <p:spTgt spid="1462"/>
                                        </p:tgtEl>
                                        <p:attrNameLst>
                                          <p:attrName>style.visibility</p:attrName>
                                        </p:attrNameLst>
                                      </p:cBhvr>
                                      <p:to>
                                        <p:strVal val="visible"/>
                                      </p:to>
                                    </p:set>
                                    <p:animEffect transition="in" filter="fade">
                                      <p:cBhvr>
                                        <p:cTn id="567" dur="30"/>
                                        <p:tgtEl>
                                          <p:spTgt spid="1462"/>
                                        </p:tgtEl>
                                      </p:cBhvr>
                                    </p:animEffect>
                                  </p:childTnLst>
                                </p:cTn>
                              </p:par>
                            </p:childTnLst>
                          </p:cTn>
                        </p:par>
                        <p:par>
                          <p:cTn id="568" fill="hold">
                            <p:stCondLst>
                              <p:cond delay="4920"/>
                            </p:stCondLst>
                            <p:childTnLst>
                              <p:par>
                                <p:cTn id="569" presetID="10" presetClass="entr" presetSubtype="0" fill="hold" grpId="0" nodeType="afterEffect">
                                  <p:stCondLst>
                                    <p:cond delay="0"/>
                                  </p:stCondLst>
                                  <p:childTnLst>
                                    <p:set>
                                      <p:cBhvr>
                                        <p:cTn id="570" dur="1" fill="hold">
                                          <p:stCondLst>
                                            <p:cond delay="0"/>
                                          </p:stCondLst>
                                        </p:cTn>
                                        <p:tgtEl>
                                          <p:spTgt spid="1564"/>
                                        </p:tgtEl>
                                        <p:attrNameLst>
                                          <p:attrName>style.visibility</p:attrName>
                                        </p:attrNameLst>
                                      </p:cBhvr>
                                      <p:to>
                                        <p:strVal val="visible"/>
                                      </p:to>
                                    </p:set>
                                    <p:animEffect transition="in" filter="fade">
                                      <p:cBhvr>
                                        <p:cTn id="571" dur="30"/>
                                        <p:tgtEl>
                                          <p:spTgt spid="1564"/>
                                        </p:tgtEl>
                                      </p:cBhvr>
                                    </p:animEffect>
                                  </p:childTnLst>
                                </p:cTn>
                              </p:par>
                            </p:childTnLst>
                          </p:cTn>
                        </p:par>
                        <p:par>
                          <p:cTn id="572" fill="hold">
                            <p:stCondLst>
                              <p:cond delay="4950"/>
                            </p:stCondLst>
                            <p:childTnLst>
                              <p:par>
                                <p:cTn id="573" presetID="10" presetClass="entr" presetSubtype="0" fill="hold" grpId="0" nodeType="afterEffect">
                                  <p:stCondLst>
                                    <p:cond delay="0"/>
                                  </p:stCondLst>
                                  <p:childTnLst>
                                    <p:set>
                                      <p:cBhvr>
                                        <p:cTn id="574" dur="1" fill="hold">
                                          <p:stCondLst>
                                            <p:cond delay="0"/>
                                          </p:stCondLst>
                                        </p:cTn>
                                        <p:tgtEl>
                                          <p:spTgt spid="1454"/>
                                        </p:tgtEl>
                                        <p:attrNameLst>
                                          <p:attrName>style.visibility</p:attrName>
                                        </p:attrNameLst>
                                      </p:cBhvr>
                                      <p:to>
                                        <p:strVal val="visible"/>
                                      </p:to>
                                    </p:set>
                                    <p:animEffect transition="in" filter="fade">
                                      <p:cBhvr>
                                        <p:cTn id="575" dur="30"/>
                                        <p:tgtEl>
                                          <p:spTgt spid="1454"/>
                                        </p:tgtEl>
                                      </p:cBhvr>
                                    </p:animEffect>
                                  </p:childTnLst>
                                </p:cTn>
                              </p:par>
                            </p:childTnLst>
                          </p:cTn>
                        </p:par>
                        <p:par>
                          <p:cTn id="576" fill="hold">
                            <p:stCondLst>
                              <p:cond delay="4980"/>
                            </p:stCondLst>
                            <p:childTnLst>
                              <p:par>
                                <p:cTn id="577" presetID="10" presetClass="entr" presetSubtype="0" fill="hold" grpId="0" nodeType="afterEffect">
                                  <p:stCondLst>
                                    <p:cond delay="0"/>
                                  </p:stCondLst>
                                  <p:childTnLst>
                                    <p:set>
                                      <p:cBhvr>
                                        <p:cTn id="578" dur="1" fill="hold">
                                          <p:stCondLst>
                                            <p:cond delay="0"/>
                                          </p:stCondLst>
                                        </p:cTn>
                                        <p:tgtEl>
                                          <p:spTgt spid="1482"/>
                                        </p:tgtEl>
                                        <p:attrNameLst>
                                          <p:attrName>style.visibility</p:attrName>
                                        </p:attrNameLst>
                                      </p:cBhvr>
                                      <p:to>
                                        <p:strVal val="visible"/>
                                      </p:to>
                                    </p:set>
                                    <p:animEffect transition="in" filter="fade">
                                      <p:cBhvr>
                                        <p:cTn id="579" dur="30"/>
                                        <p:tgtEl>
                                          <p:spTgt spid="1482"/>
                                        </p:tgtEl>
                                      </p:cBhvr>
                                    </p:animEffect>
                                  </p:childTnLst>
                                </p:cTn>
                              </p:par>
                            </p:childTnLst>
                          </p:cTn>
                        </p:par>
                        <p:par>
                          <p:cTn id="580" fill="hold">
                            <p:stCondLst>
                              <p:cond delay="5010"/>
                            </p:stCondLst>
                            <p:childTnLst>
                              <p:par>
                                <p:cTn id="581" presetID="10" presetClass="entr" presetSubtype="0" fill="hold" grpId="0" nodeType="afterEffect">
                                  <p:stCondLst>
                                    <p:cond delay="0"/>
                                  </p:stCondLst>
                                  <p:childTnLst>
                                    <p:set>
                                      <p:cBhvr>
                                        <p:cTn id="582" dur="1" fill="hold">
                                          <p:stCondLst>
                                            <p:cond delay="0"/>
                                          </p:stCondLst>
                                        </p:cTn>
                                        <p:tgtEl>
                                          <p:spTgt spid="1483"/>
                                        </p:tgtEl>
                                        <p:attrNameLst>
                                          <p:attrName>style.visibility</p:attrName>
                                        </p:attrNameLst>
                                      </p:cBhvr>
                                      <p:to>
                                        <p:strVal val="visible"/>
                                      </p:to>
                                    </p:set>
                                    <p:animEffect transition="in" filter="fade">
                                      <p:cBhvr>
                                        <p:cTn id="583" dur="30"/>
                                        <p:tgtEl>
                                          <p:spTgt spid="1483"/>
                                        </p:tgtEl>
                                      </p:cBhvr>
                                    </p:animEffect>
                                  </p:childTnLst>
                                </p:cTn>
                              </p:par>
                            </p:childTnLst>
                          </p:cTn>
                        </p:par>
                        <p:par>
                          <p:cTn id="584" fill="hold">
                            <p:stCondLst>
                              <p:cond delay="5040"/>
                            </p:stCondLst>
                            <p:childTnLst>
                              <p:par>
                                <p:cTn id="585" presetID="10" presetClass="entr" presetSubtype="0" fill="hold" grpId="0" nodeType="afterEffect">
                                  <p:stCondLst>
                                    <p:cond delay="0"/>
                                  </p:stCondLst>
                                  <p:childTnLst>
                                    <p:set>
                                      <p:cBhvr>
                                        <p:cTn id="586" dur="1" fill="hold">
                                          <p:stCondLst>
                                            <p:cond delay="0"/>
                                          </p:stCondLst>
                                        </p:cTn>
                                        <p:tgtEl>
                                          <p:spTgt spid="1484"/>
                                        </p:tgtEl>
                                        <p:attrNameLst>
                                          <p:attrName>style.visibility</p:attrName>
                                        </p:attrNameLst>
                                      </p:cBhvr>
                                      <p:to>
                                        <p:strVal val="visible"/>
                                      </p:to>
                                    </p:set>
                                    <p:animEffect transition="in" filter="fade">
                                      <p:cBhvr>
                                        <p:cTn id="587" dur="30"/>
                                        <p:tgtEl>
                                          <p:spTgt spid="1484"/>
                                        </p:tgtEl>
                                      </p:cBhvr>
                                    </p:animEffect>
                                  </p:childTnLst>
                                </p:cTn>
                              </p:par>
                            </p:childTnLst>
                          </p:cTn>
                        </p:par>
                        <p:par>
                          <p:cTn id="588" fill="hold">
                            <p:stCondLst>
                              <p:cond delay="5070"/>
                            </p:stCondLst>
                            <p:childTnLst>
                              <p:par>
                                <p:cTn id="589" presetID="10" presetClass="entr" presetSubtype="0" fill="hold" grpId="0" nodeType="afterEffect">
                                  <p:stCondLst>
                                    <p:cond delay="0"/>
                                  </p:stCondLst>
                                  <p:childTnLst>
                                    <p:set>
                                      <p:cBhvr>
                                        <p:cTn id="590" dur="1" fill="hold">
                                          <p:stCondLst>
                                            <p:cond delay="0"/>
                                          </p:stCondLst>
                                        </p:cTn>
                                        <p:tgtEl>
                                          <p:spTgt spid="1485"/>
                                        </p:tgtEl>
                                        <p:attrNameLst>
                                          <p:attrName>style.visibility</p:attrName>
                                        </p:attrNameLst>
                                      </p:cBhvr>
                                      <p:to>
                                        <p:strVal val="visible"/>
                                      </p:to>
                                    </p:set>
                                    <p:animEffect transition="in" filter="fade">
                                      <p:cBhvr>
                                        <p:cTn id="591" dur="30"/>
                                        <p:tgtEl>
                                          <p:spTgt spid="1485"/>
                                        </p:tgtEl>
                                      </p:cBhvr>
                                    </p:animEffect>
                                  </p:childTnLst>
                                </p:cTn>
                              </p:par>
                            </p:childTnLst>
                          </p:cTn>
                        </p:par>
                        <p:par>
                          <p:cTn id="592" fill="hold">
                            <p:stCondLst>
                              <p:cond delay="5100"/>
                            </p:stCondLst>
                            <p:childTnLst>
                              <p:par>
                                <p:cTn id="593" presetID="10" presetClass="entr" presetSubtype="0" fill="hold" grpId="0" nodeType="afterEffect">
                                  <p:stCondLst>
                                    <p:cond delay="0"/>
                                  </p:stCondLst>
                                  <p:childTnLst>
                                    <p:set>
                                      <p:cBhvr>
                                        <p:cTn id="594" dur="1" fill="hold">
                                          <p:stCondLst>
                                            <p:cond delay="0"/>
                                          </p:stCondLst>
                                        </p:cTn>
                                        <p:tgtEl>
                                          <p:spTgt spid="1557"/>
                                        </p:tgtEl>
                                        <p:attrNameLst>
                                          <p:attrName>style.visibility</p:attrName>
                                        </p:attrNameLst>
                                      </p:cBhvr>
                                      <p:to>
                                        <p:strVal val="visible"/>
                                      </p:to>
                                    </p:set>
                                    <p:animEffect transition="in" filter="fade">
                                      <p:cBhvr>
                                        <p:cTn id="595" dur="30"/>
                                        <p:tgtEl>
                                          <p:spTgt spid="1557"/>
                                        </p:tgtEl>
                                      </p:cBhvr>
                                    </p:animEffect>
                                  </p:childTnLst>
                                </p:cTn>
                              </p:par>
                            </p:childTnLst>
                          </p:cTn>
                        </p:par>
                        <p:par>
                          <p:cTn id="596" fill="hold">
                            <p:stCondLst>
                              <p:cond delay="5130"/>
                            </p:stCondLst>
                            <p:childTnLst>
                              <p:par>
                                <p:cTn id="597" presetID="10" presetClass="entr" presetSubtype="0" fill="hold" grpId="0" nodeType="afterEffect">
                                  <p:stCondLst>
                                    <p:cond delay="0"/>
                                  </p:stCondLst>
                                  <p:childTnLst>
                                    <p:set>
                                      <p:cBhvr>
                                        <p:cTn id="598" dur="1" fill="hold">
                                          <p:stCondLst>
                                            <p:cond delay="0"/>
                                          </p:stCondLst>
                                        </p:cTn>
                                        <p:tgtEl>
                                          <p:spTgt spid="1486"/>
                                        </p:tgtEl>
                                        <p:attrNameLst>
                                          <p:attrName>style.visibility</p:attrName>
                                        </p:attrNameLst>
                                      </p:cBhvr>
                                      <p:to>
                                        <p:strVal val="visible"/>
                                      </p:to>
                                    </p:set>
                                    <p:animEffect transition="in" filter="fade">
                                      <p:cBhvr>
                                        <p:cTn id="599" dur="30"/>
                                        <p:tgtEl>
                                          <p:spTgt spid="1486"/>
                                        </p:tgtEl>
                                      </p:cBhvr>
                                    </p:animEffect>
                                  </p:childTnLst>
                                </p:cTn>
                              </p:par>
                            </p:childTnLst>
                          </p:cTn>
                        </p:par>
                        <p:par>
                          <p:cTn id="600" fill="hold">
                            <p:stCondLst>
                              <p:cond delay="5160"/>
                            </p:stCondLst>
                            <p:childTnLst>
                              <p:par>
                                <p:cTn id="601" presetID="10" presetClass="entr" presetSubtype="0" fill="hold" grpId="0" nodeType="afterEffect">
                                  <p:stCondLst>
                                    <p:cond delay="0"/>
                                  </p:stCondLst>
                                  <p:childTnLst>
                                    <p:set>
                                      <p:cBhvr>
                                        <p:cTn id="602" dur="1" fill="hold">
                                          <p:stCondLst>
                                            <p:cond delay="0"/>
                                          </p:stCondLst>
                                        </p:cTn>
                                        <p:tgtEl>
                                          <p:spTgt spid="1539"/>
                                        </p:tgtEl>
                                        <p:attrNameLst>
                                          <p:attrName>style.visibility</p:attrName>
                                        </p:attrNameLst>
                                      </p:cBhvr>
                                      <p:to>
                                        <p:strVal val="visible"/>
                                      </p:to>
                                    </p:set>
                                    <p:animEffect transition="in" filter="fade">
                                      <p:cBhvr>
                                        <p:cTn id="603" dur="30"/>
                                        <p:tgtEl>
                                          <p:spTgt spid="1539"/>
                                        </p:tgtEl>
                                      </p:cBhvr>
                                    </p:animEffect>
                                  </p:childTnLst>
                                </p:cTn>
                              </p:par>
                            </p:childTnLst>
                          </p:cTn>
                        </p:par>
                        <p:par>
                          <p:cTn id="604" fill="hold">
                            <p:stCondLst>
                              <p:cond delay="5190"/>
                            </p:stCondLst>
                            <p:childTnLst>
                              <p:par>
                                <p:cTn id="605" presetID="10" presetClass="entr" presetSubtype="0" fill="hold" grpId="0" nodeType="afterEffect">
                                  <p:stCondLst>
                                    <p:cond delay="0"/>
                                  </p:stCondLst>
                                  <p:childTnLst>
                                    <p:set>
                                      <p:cBhvr>
                                        <p:cTn id="606" dur="1" fill="hold">
                                          <p:stCondLst>
                                            <p:cond delay="0"/>
                                          </p:stCondLst>
                                        </p:cTn>
                                        <p:tgtEl>
                                          <p:spTgt spid="1426"/>
                                        </p:tgtEl>
                                        <p:attrNameLst>
                                          <p:attrName>style.visibility</p:attrName>
                                        </p:attrNameLst>
                                      </p:cBhvr>
                                      <p:to>
                                        <p:strVal val="visible"/>
                                      </p:to>
                                    </p:set>
                                    <p:animEffect transition="in" filter="fade">
                                      <p:cBhvr>
                                        <p:cTn id="607" dur="30"/>
                                        <p:tgtEl>
                                          <p:spTgt spid="1426"/>
                                        </p:tgtEl>
                                      </p:cBhvr>
                                    </p:animEffect>
                                  </p:childTnLst>
                                </p:cTn>
                              </p:par>
                            </p:childTnLst>
                          </p:cTn>
                        </p:par>
                        <p:par>
                          <p:cTn id="608" fill="hold">
                            <p:stCondLst>
                              <p:cond delay="5220"/>
                            </p:stCondLst>
                            <p:childTnLst>
                              <p:par>
                                <p:cTn id="609" presetID="10" presetClass="entr" presetSubtype="0" fill="hold" grpId="0" nodeType="afterEffect">
                                  <p:stCondLst>
                                    <p:cond delay="0"/>
                                  </p:stCondLst>
                                  <p:childTnLst>
                                    <p:set>
                                      <p:cBhvr>
                                        <p:cTn id="610" dur="1" fill="hold">
                                          <p:stCondLst>
                                            <p:cond delay="0"/>
                                          </p:stCondLst>
                                        </p:cTn>
                                        <p:tgtEl>
                                          <p:spTgt spid="1514"/>
                                        </p:tgtEl>
                                        <p:attrNameLst>
                                          <p:attrName>style.visibility</p:attrName>
                                        </p:attrNameLst>
                                      </p:cBhvr>
                                      <p:to>
                                        <p:strVal val="visible"/>
                                      </p:to>
                                    </p:set>
                                    <p:animEffect transition="in" filter="fade">
                                      <p:cBhvr>
                                        <p:cTn id="611" dur="30"/>
                                        <p:tgtEl>
                                          <p:spTgt spid="1514"/>
                                        </p:tgtEl>
                                      </p:cBhvr>
                                    </p:animEffect>
                                  </p:childTnLst>
                                </p:cTn>
                              </p:par>
                            </p:childTnLst>
                          </p:cTn>
                        </p:par>
                        <p:par>
                          <p:cTn id="612" fill="hold">
                            <p:stCondLst>
                              <p:cond delay="5250"/>
                            </p:stCondLst>
                            <p:childTnLst>
                              <p:par>
                                <p:cTn id="613" presetID="10" presetClass="entr" presetSubtype="0" fill="hold" grpId="0" nodeType="afterEffect">
                                  <p:stCondLst>
                                    <p:cond delay="0"/>
                                  </p:stCondLst>
                                  <p:childTnLst>
                                    <p:set>
                                      <p:cBhvr>
                                        <p:cTn id="614" dur="1" fill="hold">
                                          <p:stCondLst>
                                            <p:cond delay="0"/>
                                          </p:stCondLst>
                                        </p:cTn>
                                        <p:tgtEl>
                                          <p:spTgt spid="1515"/>
                                        </p:tgtEl>
                                        <p:attrNameLst>
                                          <p:attrName>style.visibility</p:attrName>
                                        </p:attrNameLst>
                                      </p:cBhvr>
                                      <p:to>
                                        <p:strVal val="visible"/>
                                      </p:to>
                                    </p:set>
                                    <p:animEffect transition="in" filter="fade">
                                      <p:cBhvr>
                                        <p:cTn id="615" dur="30"/>
                                        <p:tgtEl>
                                          <p:spTgt spid="1515"/>
                                        </p:tgtEl>
                                      </p:cBhvr>
                                    </p:animEffect>
                                  </p:childTnLst>
                                </p:cTn>
                              </p:par>
                            </p:childTnLst>
                          </p:cTn>
                        </p:par>
                        <p:par>
                          <p:cTn id="616" fill="hold">
                            <p:stCondLst>
                              <p:cond delay="5280"/>
                            </p:stCondLst>
                            <p:childTnLst>
                              <p:par>
                                <p:cTn id="617" presetID="10" presetClass="entr" presetSubtype="0" fill="hold" grpId="0" nodeType="afterEffect">
                                  <p:stCondLst>
                                    <p:cond delay="0"/>
                                  </p:stCondLst>
                                  <p:childTnLst>
                                    <p:set>
                                      <p:cBhvr>
                                        <p:cTn id="618" dur="1" fill="hold">
                                          <p:stCondLst>
                                            <p:cond delay="0"/>
                                          </p:stCondLst>
                                        </p:cTn>
                                        <p:tgtEl>
                                          <p:spTgt spid="1517"/>
                                        </p:tgtEl>
                                        <p:attrNameLst>
                                          <p:attrName>style.visibility</p:attrName>
                                        </p:attrNameLst>
                                      </p:cBhvr>
                                      <p:to>
                                        <p:strVal val="visible"/>
                                      </p:to>
                                    </p:set>
                                    <p:animEffect transition="in" filter="fade">
                                      <p:cBhvr>
                                        <p:cTn id="619" dur="30"/>
                                        <p:tgtEl>
                                          <p:spTgt spid="1517"/>
                                        </p:tgtEl>
                                      </p:cBhvr>
                                    </p:animEffect>
                                  </p:childTnLst>
                                </p:cTn>
                              </p:par>
                            </p:childTnLst>
                          </p:cTn>
                        </p:par>
                        <p:par>
                          <p:cTn id="620" fill="hold">
                            <p:stCondLst>
                              <p:cond delay="5310"/>
                            </p:stCondLst>
                            <p:childTnLst>
                              <p:par>
                                <p:cTn id="621" presetID="10" presetClass="entr" presetSubtype="0" fill="hold" grpId="0" nodeType="afterEffect">
                                  <p:stCondLst>
                                    <p:cond delay="0"/>
                                  </p:stCondLst>
                                  <p:childTnLst>
                                    <p:set>
                                      <p:cBhvr>
                                        <p:cTn id="622" dur="1" fill="hold">
                                          <p:stCondLst>
                                            <p:cond delay="0"/>
                                          </p:stCondLst>
                                        </p:cTn>
                                        <p:tgtEl>
                                          <p:spTgt spid="1540"/>
                                        </p:tgtEl>
                                        <p:attrNameLst>
                                          <p:attrName>style.visibility</p:attrName>
                                        </p:attrNameLst>
                                      </p:cBhvr>
                                      <p:to>
                                        <p:strVal val="visible"/>
                                      </p:to>
                                    </p:set>
                                    <p:animEffect transition="in" filter="fade">
                                      <p:cBhvr>
                                        <p:cTn id="623" dur="30"/>
                                        <p:tgtEl>
                                          <p:spTgt spid="1540"/>
                                        </p:tgtEl>
                                      </p:cBhvr>
                                    </p:animEffect>
                                  </p:childTnLst>
                                </p:cTn>
                              </p:par>
                            </p:childTnLst>
                          </p:cTn>
                        </p:par>
                        <p:par>
                          <p:cTn id="624" fill="hold">
                            <p:stCondLst>
                              <p:cond delay="5340"/>
                            </p:stCondLst>
                            <p:childTnLst>
                              <p:par>
                                <p:cTn id="625" presetID="10" presetClass="entr" presetSubtype="0" fill="hold" grpId="0" nodeType="afterEffect">
                                  <p:stCondLst>
                                    <p:cond delay="0"/>
                                  </p:stCondLst>
                                  <p:childTnLst>
                                    <p:set>
                                      <p:cBhvr>
                                        <p:cTn id="626" dur="1" fill="hold">
                                          <p:stCondLst>
                                            <p:cond delay="0"/>
                                          </p:stCondLst>
                                        </p:cTn>
                                        <p:tgtEl>
                                          <p:spTgt spid="1518"/>
                                        </p:tgtEl>
                                        <p:attrNameLst>
                                          <p:attrName>style.visibility</p:attrName>
                                        </p:attrNameLst>
                                      </p:cBhvr>
                                      <p:to>
                                        <p:strVal val="visible"/>
                                      </p:to>
                                    </p:set>
                                    <p:animEffect transition="in" filter="fade">
                                      <p:cBhvr>
                                        <p:cTn id="627" dur="30"/>
                                        <p:tgtEl>
                                          <p:spTgt spid="1518"/>
                                        </p:tgtEl>
                                      </p:cBhvr>
                                    </p:animEffect>
                                  </p:childTnLst>
                                </p:cTn>
                              </p:par>
                            </p:childTnLst>
                          </p:cTn>
                        </p:par>
                        <p:par>
                          <p:cTn id="628" fill="hold">
                            <p:stCondLst>
                              <p:cond delay="5370"/>
                            </p:stCondLst>
                            <p:childTnLst>
                              <p:par>
                                <p:cTn id="629" presetID="10" presetClass="entr" presetSubtype="0" fill="hold" grpId="0" nodeType="afterEffect">
                                  <p:stCondLst>
                                    <p:cond delay="0"/>
                                  </p:stCondLst>
                                  <p:childTnLst>
                                    <p:set>
                                      <p:cBhvr>
                                        <p:cTn id="630" dur="1" fill="hold">
                                          <p:stCondLst>
                                            <p:cond delay="0"/>
                                          </p:stCondLst>
                                        </p:cTn>
                                        <p:tgtEl>
                                          <p:spTgt spid="1519"/>
                                        </p:tgtEl>
                                        <p:attrNameLst>
                                          <p:attrName>style.visibility</p:attrName>
                                        </p:attrNameLst>
                                      </p:cBhvr>
                                      <p:to>
                                        <p:strVal val="visible"/>
                                      </p:to>
                                    </p:set>
                                    <p:animEffect transition="in" filter="fade">
                                      <p:cBhvr>
                                        <p:cTn id="631" dur="30"/>
                                        <p:tgtEl>
                                          <p:spTgt spid="1519"/>
                                        </p:tgtEl>
                                      </p:cBhvr>
                                    </p:animEffect>
                                  </p:childTnLst>
                                </p:cTn>
                              </p:par>
                            </p:childTnLst>
                          </p:cTn>
                        </p:par>
                        <p:par>
                          <p:cTn id="632" fill="hold">
                            <p:stCondLst>
                              <p:cond delay="5400"/>
                            </p:stCondLst>
                            <p:childTnLst>
                              <p:par>
                                <p:cTn id="633" presetID="10" presetClass="entr" presetSubtype="0" fill="hold" grpId="0" nodeType="afterEffect">
                                  <p:stCondLst>
                                    <p:cond delay="0"/>
                                  </p:stCondLst>
                                  <p:childTnLst>
                                    <p:set>
                                      <p:cBhvr>
                                        <p:cTn id="634" dur="1" fill="hold">
                                          <p:stCondLst>
                                            <p:cond delay="0"/>
                                          </p:stCondLst>
                                        </p:cTn>
                                        <p:tgtEl>
                                          <p:spTgt spid="1520"/>
                                        </p:tgtEl>
                                        <p:attrNameLst>
                                          <p:attrName>style.visibility</p:attrName>
                                        </p:attrNameLst>
                                      </p:cBhvr>
                                      <p:to>
                                        <p:strVal val="visible"/>
                                      </p:to>
                                    </p:set>
                                    <p:animEffect transition="in" filter="fade">
                                      <p:cBhvr>
                                        <p:cTn id="635" dur="30"/>
                                        <p:tgtEl>
                                          <p:spTgt spid="1520"/>
                                        </p:tgtEl>
                                      </p:cBhvr>
                                    </p:animEffect>
                                  </p:childTnLst>
                                </p:cTn>
                              </p:par>
                            </p:childTnLst>
                          </p:cTn>
                        </p:par>
                        <p:par>
                          <p:cTn id="636" fill="hold">
                            <p:stCondLst>
                              <p:cond delay="5430"/>
                            </p:stCondLst>
                            <p:childTnLst>
                              <p:par>
                                <p:cTn id="637" presetID="10" presetClass="entr" presetSubtype="0" fill="hold" grpId="0" nodeType="afterEffect">
                                  <p:stCondLst>
                                    <p:cond delay="0"/>
                                  </p:stCondLst>
                                  <p:childTnLst>
                                    <p:set>
                                      <p:cBhvr>
                                        <p:cTn id="638" dur="1" fill="hold">
                                          <p:stCondLst>
                                            <p:cond delay="0"/>
                                          </p:stCondLst>
                                        </p:cTn>
                                        <p:tgtEl>
                                          <p:spTgt spid="1551"/>
                                        </p:tgtEl>
                                        <p:attrNameLst>
                                          <p:attrName>style.visibility</p:attrName>
                                        </p:attrNameLst>
                                      </p:cBhvr>
                                      <p:to>
                                        <p:strVal val="visible"/>
                                      </p:to>
                                    </p:set>
                                    <p:animEffect transition="in" filter="fade">
                                      <p:cBhvr>
                                        <p:cTn id="639" dur="30"/>
                                        <p:tgtEl>
                                          <p:spTgt spid="1551"/>
                                        </p:tgtEl>
                                      </p:cBhvr>
                                    </p:animEffect>
                                  </p:childTnLst>
                                </p:cTn>
                              </p:par>
                            </p:childTnLst>
                          </p:cTn>
                        </p:par>
                        <p:par>
                          <p:cTn id="640" fill="hold">
                            <p:stCondLst>
                              <p:cond delay="5460"/>
                            </p:stCondLst>
                            <p:childTnLst>
                              <p:par>
                                <p:cTn id="641" presetID="10" presetClass="entr" presetSubtype="0" fill="hold" grpId="0" nodeType="afterEffect">
                                  <p:stCondLst>
                                    <p:cond delay="0"/>
                                  </p:stCondLst>
                                  <p:childTnLst>
                                    <p:set>
                                      <p:cBhvr>
                                        <p:cTn id="642" dur="1" fill="hold">
                                          <p:stCondLst>
                                            <p:cond delay="0"/>
                                          </p:stCondLst>
                                        </p:cTn>
                                        <p:tgtEl>
                                          <p:spTgt spid="1526"/>
                                        </p:tgtEl>
                                        <p:attrNameLst>
                                          <p:attrName>style.visibility</p:attrName>
                                        </p:attrNameLst>
                                      </p:cBhvr>
                                      <p:to>
                                        <p:strVal val="visible"/>
                                      </p:to>
                                    </p:set>
                                    <p:animEffect transition="in" filter="fade">
                                      <p:cBhvr>
                                        <p:cTn id="643" dur="30"/>
                                        <p:tgtEl>
                                          <p:spTgt spid="1526"/>
                                        </p:tgtEl>
                                      </p:cBhvr>
                                    </p:animEffect>
                                  </p:childTnLst>
                                </p:cTn>
                              </p:par>
                            </p:childTnLst>
                          </p:cTn>
                        </p:par>
                        <p:par>
                          <p:cTn id="644" fill="hold">
                            <p:stCondLst>
                              <p:cond delay="5490"/>
                            </p:stCondLst>
                            <p:childTnLst>
                              <p:par>
                                <p:cTn id="645" presetID="10" presetClass="entr" presetSubtype="0" fill="hold" grpId="0" nodeType="afterEffect">
                                  <p:stCondLst>
                                    <p:cond delay="0"/>
                                  </p:stCondLst>
                                  <p:childTnLst>
                                    <p:set>
                                      <p:cBhvr>
                                        <p:cTn id="646" dur="1" fill="hold">
                                          <p:stCondLst>
                                            <p:cond delay="0"/>
                                          </p:stCondLst>
                                        </p:cTn>
                                        <p:tgtEl>
                                          <p:spTgt spid="1527"/>
                                        </p:tgtEl>
                                        <p:attrNameLst>
                                          <p:attrName>style.visibility</p:attrName>
                                        </p:attrNameLst>
                                      </p:cBhvr>
                                      <p:to>
                                        <p:strVal val="visible"/>
                                      </p:to>
                                    </p:set>
                                    <p:animEffect transition="in" filter="fade">
                                      <p:cBhvr>
                                        <p:cTn id="647" dur="30"/>
                                        <p:tgtEl>
                                          <p:spTgt spid="1527"/>
                                        </p:tgtEl>
                                      </p:cBhvr>
                                    </p:animEffect>
                                  </p:childTnLst>
                                </p:cTn>
                              </p:par>
                            </p:childTnLst>
                          </p:cTn>
                        </p:par>
                        <p:par>
                          <p:cTn id="648" fill="hold">
                            <p:stCondLst>
                              <p:cond delay="5520"/>
                            </p:stCondLst>
                            <p:childTnLst>
                              <p:par>
                                <p:cTn id="649" presetID="10" presetClass="entr" presetSubtype="0" fill="hold" grpId="0" nodeType="afterEffect">
                                  <p:stCondLst>
                                    <p:cond delay="0"/>
                                  </p:stCondLst>
                                  <p:childTnLst>
                                    <p:set>
                                      <p:cBhvr>
                                        <p:cTn id="650" dur="1" fill="hold">
                                          <p:stCondLst>
                                            <p:cond delay="0"/>
                                          </p:stCondLst>
                                        </p:cTn>
                                        <p:tgtEl>
                                          <p:spTgt spid="1487"/>
                                        </p:tgtEl>
                                        <p:attrNameLst>
                                          <p:attrName>style.visibility</p:attrName>
                                        </p:attrNameLst>
                                      </p:cBhvr>
                                      <p:to>
                                        <p:strVal val="visible"/>
                                      </p:to>
                                    </p:set>
                                    <p:animEffect transition="in" filter="fade">
                                      <p:cBhvr>
                                        <p:cTn id="651" dur="30"/>
                                        <p:tgtEl>
                                          <p:spTgt spid="1487"/>
                                        </p:tgtEl>
                                      </p:cBhvr>
                                    </p:animEffect>
                                  </p:childTnLst>
                                </p:cTn>
                              </p:par>
                            </p:childTnLst>
                          </p:cTn>
                        </p:par>
                        <p:par>
                          <p:cTn id="652" fill="hold">
                            <p:stCondLst>
                              <p:cond delay="5550"/>
                            </p:stCondLst>
                            <p:childTnLst>
                              <p:par>
                                <p:cTn id="653" presetID="10" presetClass="entr" presetSubtype="0" fill="hold" grpId="0" nodeType="afterEffect">
                                  <p:stCondLst>
                                    <p:cond delay="0"/>
                                  </p:stCondLst>
                                  <p:childTnLst>
                                    <p:set>
                                      <p:cBhvr>
                                        <p:cTn id="654" dur="1" fill="hold">
                                          <p:stCondLst>
                                            <p:cond delay="0"/>
                                          </p:stCondLst>
                                        </p:cTn>
                                        <p:tgtEl>
                                          <p:spTgt spid="1488"/>
                                        </p:tgtEl>
                                        <p:attrNameLst>
                                          <p:attrName>style.visibility</p:attrName>
                                        </p:attrNameLst>
                                      </p:cBhvr>
                                      <p:to>
                                        <p:strVal val="visible"/>
                                      </p:to>
                                    </p:set>
                                    <p:animEffect transition="in" filter="fade">
                                      <p:cBhvr>
                                        <p:cTn id="655" dur="30"/>
                                        <p:tgtEl>
                                          <p:spTgt spid="1488"/>
                                        </p:tgtEl>
                                      </p:cBhvr>
                                    </p:animEffect>
                                  </p:childTnLst>
                                </p:cTn>
                              </p:par>
                            </p:childTnLst>
                          </p:cTn>
                        </p:par>
                        <p:par>
                          <p:cTn id="656" fill="hold">
                            <p:stCondLst>
                              <p:cond delay="5580"/>
                            </p:stCondLst>
                            <p:childTnLst>
                              <p:par>
                                <p:cTn id="657" presetID="10" presetClass="entr" presetSubtype="0" fill="hold" grpId="0" nodeType="afterEffect">
                                  <p:stCondLst>
                                    <p:cond delay="0"/>
                                  </p:stCondLst>
                                  <p:childTnLst>
                                    <p:set>
                                      <p:cBhvr>
                                        <p:cTn id="658" dur="1" fill="hold">
                                          <p:stCondLst>
                                            <p:cond delay="0"/>
                                          </p:stCondLst>
                                        </p:cTn>
                                        <p:tgtEl>
                                          <p:spTgt spid="1417"/>
                                        </p:tgtEl>
                                        <p:attrNameLst>
                                          <p:attrName>style.visibility</p:attrName>
                                        </p:attrNameLst>
                                      </p:cBhvr>
                                      <p:to>
                                        <p:strVal val="visible"/>
                                      </p:to>
                                    </p:set>
                                    <p:animEffect transition="in" filter="fade">
                                      <p:cBhvr>
                                        <p:cTn id="659" dur="30"/>
                                        <p:tgtEl>
                                          <p:spTgt spid="1417"/>
                                        </p:tgtEl>
                                      </p:cBhvr>
                                    </p:animEffect>
                                  </p:childTnLst>
                                </p:cTn>
                              </p:par>
                            </p:childTnLst>
                          </p:cTn>
                        </p:par>
                        <p:par>
                          <p:cTn id="660" fill="hold">
                            <p:stCondLst>
                              <p:cond delay="5610"/>
                            </p:stCondLst>
                            <p:childTnLst>
                              <p:par>
                                <p:cTn id="661" presetID="10" presetClass="entr" presetSubtype="0" fill="hold" grpId="0" nodeType="afterEffect">
                                  <p:stCondLst>
                                    <p:cond delay="0"/>
                                  </p:stCondLst>
                                  <p:childTnLst>
                                    <p:set>
                                      <p:cBhvr>
                                        <p:cTn id="662" dur="1" fill="hold">
                                          <p:stCondLst>
                                            <p:cond delay="0"/>
                                          </p:stCondLst>
                                        </p:cTn>
                                        <p:tgtEl>
                                          <p:spTgt spid="1418"/>
                                        </p:tgtEl>
                                        <p:attrNameLst>
                                          <p:attrName>style.visibility</p:attrName>
                                        </p:attrNameLst>
                                      </p:cBhvr>
                                      <p:to>
                                        <p:strVal val="visible"/>
                                      </p:to>
                                    </p:set>
                                    <p:animEffect transition="in" filter="fade">
                                      <p:cBhvr>
                                        <p:cTn id="663" dur="30"/>
                                        <p:tgtEl>
                                          <p:spTgt spid="1418"/>
                                        </p:tgtEl>
                                      </p:cBhvr>
                                    </p:animEffect>
                                  </p:childTnLst>
                                </p:cTn>
                              </p:par>
                            </p:childTnLst>
                          </p:cTn>
                        </p:par>
                        <p:par>
                          <p:cTn id="664" fill="hold">
                            <p:stCondLst>
                              <p:cond delay="5640"/>
                            </p:stCondLst>
                            <p:childTnLst>
                              <p:par>
                                <p:cTn id="665" presetID="10" presetClass="entr" presetSubtype="0" fill="hold" grpId="0" nodeType="afterEffect">
                                  <p:stCondLst>
                                    <p:cond delay="0"/>
                                  </p:stCondLst>
                                  <p:childTnLst>
                                    <p:set>
                                      <p:cBhvr>
                                        <p:cTn id="666" dur="1" fill="hold">
                                          <p:stCondLst>
                                            <p:cond delay="0"/>
                                          </p:stCondLst>
                                        </p:cTn>
                                        <p:tgtEl>
                                          <p:spTgt spid="1419"/>
                                        </p:tgtEl>
                                        <p:attrNameLst>
                                          <p:attrName>style.visibility</p:attrName>
                                        </p:attrNameLst>
                                      </p:cBhvr>
                                      <p:to>
                                        <p:strVal val="visible"/>
                                      </p:to>
                                    </p:set>
                                    <p:animEffect transition="in" filter="fade">
                                      <p:cBhvr>
                                        <p:cTn id="667" dur="30"/>
                                        <p:tgtEl>
                                          <p:spTgt spid="1419"/>
                                        </p:tgtEl>
                                      </p:cBhvr>
                                    </p:animEffect>
                                  </p:childTnLst>
                                </p:cTn>
                              </p:par>
                            </p:childTnLst>
                          </p:cTn>
                        </p:par>
                        <p:par>
                          <p:cTn id="668" fill="hold">
                            <p:stCondLst>
                              <p:cond delay="5670"/>
                            </p:stCondLst>
                            <p:childTnLst>
                              <p:par>
                                <p:cTn id="669" presetID="10" presetClass="entr" presetSubtype="0" fill="hold" grpId="0" nodeType="afterEffect">
                                  <p:stCondLst>
                                    <p:cond delay="0"/>
                                  </p:stCondLst>
                                  <p:childTnLst>
                                    <p:set>
                                      <p:cBhvr>
                                        <p:cTn id="670" dur="1" fill="hold">
                                          <p:stCondLst>
                                            <p:cond delay="0"/>
                                          </p:stCondLst>
                                        </p:cTn>
                                        <p:tgtEl>
                                          <p:spTgt spid="1421"/>
                                        </p:tgtEl>
                                        <p:attrNameLst>
                                          <p:attrName>style.visibility</p:attrName>
                                        </p:attrNameLst>
                                      </p:cBhvr>
                                      <p:to>
                                        <p:strVal val="visible"/>
                                      </p:to>
                                    </p:set>
                                    <p:animEffect transition="in" filter="fade">
                                      <p:cBhvr>
                                        <p:cTn id="671" dur="30"/>
                                        <p:tgtEl>
                                          <p:spTgt spid="1421"/>
                                        </p:tgtEl>
                                      </p:cBhvr>
                                    </p:animEffect>
                                  </p:childTnLst>
                                </p:cTn>
                              </p:par>
                            </p:childTnLst>
                          </p:cTn>
                        </p:par>
                        <p:par>
                          <p:cTn id="672" fill="hold">
                            <p:stCondLst>
                              <p:cond delay="5700"/>
                            </p:stCondLst>
                            <p:childTnLst>
                              <p:par>
                                <p:cTn id="673" presetID="10" presetClass="entr" presetSubtype="0" fill="hold" grpId="0" nodeType="afterEffect">
                                  <p:stCondLst>
                                    <p:cond delay="0"/>
                                  </p:stCondLst>
                                  <p:childTnLst>
                                    <p:set>
                                      <p:cBhvr>
                                        <p:cTn id="674" dur="1" fill="hold">
                                          <p:stCondLst>
                                            <p:cond delay="0"/>
                                          </p:stCondLst>
                                        </p:cTn>
                                        <p:tgtEl>
                                          <p:spTgt spid="1423"/>
                                        </p:tgtEl>
                                        <p:attrNameLst>
                                          <p:attrName>style.visibility</p:attrName>
                                        </p:attrNameLst>
                                      </p:cBhvr>
                                      <p:to>
                                        <p:strVal val="visible"/>
                                      </p:to>
                                    </p:set>
                                    <p:animEffect transition="in" filter="fade">
                                      <p:cBhvr>
                                        <p:cTn id="675" dur="30"/>
                                        <p:tgtEl>
                                          <p:spTgt spid="1423"/>
                                        </p:tgtEl>
                                      </p:cBhvr>
                                    </p:animEffect>
                                  </p:childTnLst>
                                </p:cTn>
                              </p:par>
                            </p:childTnLst>
                          </p:cTn>
                        </p:par>
                        <p:par>
                          <p:cTn id="676" fill="hold">
                            <p:stCondLst>
                              <p:cond delay="5730"/>
                            </p:stCondLst>
                            <p:childTnLst>
                              <p:par>
                                <p:cTn id="677" presetID="10" presetClass="entr" presetSubtype="0" fill="hold" grpId="0" nodeType="afterEffect">
                                  <p:stCondLst>
                                    <p:cond delay="0"/>
                                  </p:stCondLst>
                                  <p:childTnLst>
                                    <p:set>
                                      <p:cBhvr>
                                        <p:cTn id="678" dur="1" fill="hold">
                                          <p:stCondLst>
                                            <p:cond delay="0"/>
                                          </p:stCondLst>
                                        </p:cTn>
                                        <p:tgtEl>
                                          <p:spTgt spid="1424"/>
                                        </p:tgtEl>
                                        <p:attrNameLst>
                                          <p:attrName>style.visibility</p:attrName>
                                        </p:attrNameLst>
                                      </p:cBhvr>
                                      <p:to>
                                        <p:strVal val="visible"/>
                                      </p:to>
                                    </p:set>
                                    <p:animEffect transition="in" filter="fade">
                                      <p:cBhvr>
                                        <p:cTn id="679" dur="30"/>
                                        <p:tgtEl>
                                          <p:spTgt spid="1424"/>
                                        </p:tgtEl>
                                      </p:cBhvr>
                                    </p:animEffect>
                                  </p:childTnLst>
                                </p:cTn>
                              </p:par>
                            </p:childTnLst>
                          </p:cTn>
                        </p:par>
                        <p:par>
                          <p:cTn id="680" fill="hold">
                            <p:stCondLst>
                              <p:cond delay="5760"/>
                            </p:stCondLst>
                            <p:childTnLst>
                              <p:par>
                                <p:cTn id="681" presetID="10" presetClass="entr" presetSubtype="0" fill="hold" grpId="0" nodeType="afterEffect">
                                  <p:stCondLst>
                                    <p:cond delay="0"/>
                                  </p:stCondLst>
                                  <p:childTnLst>
                                    <p:set>
                                      <p:cBhvr>
                                        <p:cTn id="682" dur="1" fill="hold">
                                          <p:stCondLst>
                                            <p:cond delay="0"/>
                                          </p:stCondLst>
                                        </p:cTn>
                                        <p:tgtEl>
                                          <p:spTgt spid="1425"/>
                                        </p:tgtEl>
                                        <p:attrNameLst>
                                          <p:attrName>style.visibility</p:attrName>
                                        </p:attrNameLst>
                                      </p:cBhvr>
                                      <p:to>
                                        <p:strVal val="visible"/>
                                      </p:to>
                                    </p:set>
                                    <p:animEffect transition="in" filter="fade">
                                      <p:cBhvr>
                                        <p:cTn id="683" dur="30"/>
                                        <p:tgtEl>
                                          <p:spTgt spid="1425"/>
                                        </p:tgtEl>
                                      </p:cBhvr>
                                    </p:animEffect>
                                  </p:childTnLst>
                                </p:cTn>
                              </p:par>
                            </p:childTnLst>
                          </p:cTn>
                        </p:par>
                        <p:par>
                          <p:cTn id="684" fill="hold">
                            <p:stCondLst>
                              <p:cond delay="5790"/>
                            </p:stCondLst>
                            <p:childTnLst>
                              <p:par>
                                <p:cTn id="685" presetID="10" presetClass="entr" presetSubtype="0" fill="hold" grpId="0" nodeType="afterEffect">
                                  <p:stCondLst>
                                    <p:cond delay="0"/>
                                  </p:stCondLst>
                                  <p:childTnLst>
                                    <p:set>
                                      <p:cBhvr>
                                        <p:cTn id="686" dur="1" fill="hold">
                                          <p:stCondLst>
                                            <p:cond delay="0"/>
                                          </p:stCondLst>
                                        </p:cTn>
                                        <p:tgtEl>
                                          <p:spTgt spid="1427"/>
                                        </p:tgtEl>
                                        <p:attrNameLst>
                                          <p:attrName>style.visibility</p:attrName>
                                        </p:attrNameLst>
                                      </p:cBhvr>
                                      <p:to>
                                        <p:strVal val="visible"/>
                                      </p:to>
                                    </p:set>
                                    <p:animEffect transition="in" filter="fade">
                                      <p:cBhvr>
                                        <p:cTn id="687" dur="30"/>
                                        <p:tgtEl>
                                          <p:spTgt spid="1427"/>
                                        </p:tgtEl>
                                      </p:cBhvr>
                                    </p:animEffect>
                                  </p:childTnLst>
                                </p:cTn>
                              </p:par>
                            </p:childTnLst>
                          </p:cTn>
                        </p:par>
                        <p:par>
                          <p:cTn id="688" fill="hold">
                            <p:stCondLst>
                              <p:cond delay="5820"/>
                            </p:stCondLst>
                            <p:childTnLst>
                              <p:par>
                                <p:cTn id="689" presetID="10" presetClass="entr" presetSubtype="0" fill="hold" grpId="0" nodeType="afterEffect">
                                  <p:stCondLst>
                                    <p:cond delay="0"/>
                                  </p:stCondLst>
                                  <p:childTnLst>
                                    <p:set>
                                      <p:cBhvr>
                                        <p:cTn id="690" dur="1" fill="hold">
                                          <p:stCondLst>
                                            <p:cond delay="0"/>
                                          </p:stCondLst>
                                        </p:cTn>
                                        <p:tgtEl>
                                          <p:spTgt spid="1430"/>
                                        </p:tgtEl>
                                        <p:attrNameLst>
                                          <p:attrName>style.visibility</p:attrName>
                                        </p:attrNameLst>
                                      </p:cBhvr>
                                      <p:to>
                                        <p:strVal val="visible"/>
                                      </p:to>
                                    </p:set>
                                    <p:animEffect transition="in" filter="fade">
                                      <p:cBhvr>
                                        <p:cTn id="691" dur="30"/>
                                        <p:tgtEl>
                                          <p:spTgt spid="1430"/>
                                        </p:tgtEl>
                                      </p:cBhvr>
                                    </p:animEffect>
                                  </p:childTnLst>
                                </p:cTn>
                              </p:par>
                            </p:childTnLst>
                          </p:cTn>
                        </p:par>
                        <p:par>
                          <p:cTn id="692" fill="hold">
                            <p:stCondLst>
                              <p:cond delay="5850"/>
                            </p:stCondLst>
                            <p:childTnLst>
                              <p:par>
                                <p:cTn id="693" presetID="10" presetClass="entr" presetSubtype="0" fill="hold" grpId="0" nodeType="afterEffect">
                                  <p:stCondLst>
                                    <p:cond delay="0"/>
                                  </p:stCondLst>
                                  <p:childTnLst>
                                    <p:set>
                                      <p:cBhvr>
                                        <p:cTn id="694" dur="1" fill="hold">
                                          <p:stCondLst>
                                            <p:cond delay="0"/>
                                          </p:stCondLst>
                                        </p:cTn>
                                        <p:tgtEl>
                                          <p:spTgt spid="1431"/>
                                        </p:tgtEl>
                                        <p:attrNameLst>
                                          <p:attrName>style.visibility</p:attrName>
                                        </p:attrNameLst>
                                      </p:cBhvr>
                                      <p:to>
                                        <p:strVal val="visible"/>
                                      </p:to>
                                    </p:set>
                                    <p:animEffect transition="in" filter="fade">
                                      <p:cBhvr>
                                        <p:cTn id="695" dur="30"/>
                                        <p:tgtEl>
                                          <p:spTgt spid="1431"/>
                                        </p:tgtEl>
                                      </p:cBhvr>
                                    </p:animEffect>
                                  </p:childTnLst>
                                </p:cTn>
                              </p:par>
                            </p:childTnLst>
                          </p:cTn>
                        </p:par>
                        <p:par>
                          <p:cTn id="696" fill="hold">
                            <p:stCondLst>
                              <p:cond delay="5880"/>
                            </p:stCondLst>
                            <p:childTnLst>
                              <p:par>
                                <p:cTn id="697" presetID="10" presetClass="entr" presetSubtype="0" fill="hold" grpId="0" nodeType="afterEffect">
                                  <p:stCondLst>
                                    <p:cond delay="0"/>
                                  </p:stCondLst>
                                  <p:childTnLst>
                                    <p:set>
                                      <p:cBhvr>
                                        <p:cTn id="698" dur="1" fill="hold">
                                          <p:stCondLst>
                                            <p:cond delay="0"/>
                                          </p:stCondLst>
                                        </p:cTn>
                                        <p:tgtEl>
                                          <p:spTgt spid="1432"/>
                                        </p:tgtEl>
                                        <p:attrNameLst>
                                          <p:attrName>style.visibility</p:attrName>
                                        </p:attrNameLst>
                                      </p:cBhvr>
                                      <p:to>
                                        <p:strVal val="visible"/>
                                      </p:to>
                                    </p:set>
                                    <p:animEffect transition="in" filter="fade">
                                      <p:cBhvr>
                                        <p:cTn id="699" dur="30"/>
                                        <p:tgtEl>
                                          <p:spTgt spid="1432"/>
                                        </p:tgtEl>
                                      </p:cBhvr>
                                    </p:animEffect>
                                  </p:childTnLst>
                                </p:cTn>
                              </p:par>
                            </p:childTnLst>
                          </p:cTn>
                        </p:par>
                        <p:par>
                          <p:cTn id="700" fill="hold">
                            <p:stCondLst>
                              <p:cond delay="5910"/>
                            </p:stCondLst>
                            <p:childTnLst>
                              <p:par>
                                <p:cTn id="701" presetID="10" presetClass="entr" presetSubtype="0" fill="hold" grpId="0" nodeType="afterEffect">
                                  <p:stCondLst>
                                    <p:cond delay="0"/>
                                  </p:stCondLst>
                                  <p:childTnLst>
                                    <p:set>
                                      <p:cBhvr>
                                        <p:cTn id="702" dur="1" fill="hold">
                                          <p:stCondLst>
                                            <p:cond delay="0"/>
                                          </p:stCondLst>
                                        </p:cTn>
                                        <p:tgtEl>
                                          <p:spTgt spid="1516"/>
                                        </p:tgtEl>
                                        <p:attrNameLst>
                                          <p:attrName>style.visibility</p:attrName>
                                        </p:attrNameLst>
                                      </p:cBhvr>
                                      <p:to>
                                        <p:strVal val="visible"/>
                                      </p:to>
                                    </p:set>
                                    <p:animEffect transition="in" filter="fade">
                                      <p:cBhvr>
                                        <p:cTn id="703" dur="30"/>
                                        <p:tgtEl>
                                          <p:spTgt spid="1516"/>
                                        </p:tgtEl>
                                      </p:cBhvr>
                                    </p:animEffect>
                                  </p:childTnLst>
                                </p:cTn>
                              </p:par>
                            </p:childTnLst>
                          </p:cTn>
                        </p:par>
                        <p:par>
                          <p:cTn id="704" fill="hold">
                            <p:stCondLst>
                              <p:cond delay="5940"/>
                            </p:stCondLst>
                            <p:childTnLst>
                              <p:par>
                                <p:cTn id="705" presetID="10" presetClass="entr" presetSubtype="0" fill="hold" grpId="0" nodeType="afterEffect">
                                  <p:stCondLst>
                                    <p:cond delay="0"/>
                                  </p:stCondLst>
                                  <p:childTnLst>
                                    <p:set>
                                      <p:cBhvr>
                                        <p:cTn id="706" dur="1" fill="hold">
                                          <p:stCondLst>
                                            <p:cond delay="0"/>
                                          </p:stCondLst>
                                        </p:cTn>
                                        <p:tgtEl>
                                          <p:spTgt spid="1433"/>
                                        </p:tgtEl>
                                        <p:attrNameLst>
                                          <p:attrName>style.visibility</p:attrName>
                                        </p:attrNameLst>
                                      </p:cBhvr>
                                      <p:to>
                                        <p:strVal val="visible"/>
                                      </p:to>
                                    </p:set>
                                    <p:animEffect transition="in" filter="fade">
                                      <p:cBhvr>
                                        <p:cTn id="707" dur="30"/>
                                        <p:tgtEl>
                                          <p:spTgt spid="1433"/>
                                        </p:tgtEl>
                                      </p:cBhvr>
                                    </p:animEffect>
                                  </p:childTnLst>
                                </p:cTn>
                              </p:par>
                            </p:childTnLst>
                          </p:cTn>
                        </p:par>
                        <p:par>
                          <p:cTn id="708" fill="hold">
                            <p:stCondLst>
                              <p:cond delay="5970"/>
                            </p:stCondLst>
                            <p:childTnLst>
                              <p:par>
                                <p:cTn id="709" presetID="10" presetClass="entr" presetSubtype="0" fill="hold" grpId="0" nodeType="afterEffect">
                                  <p:stCondLst>
                                    <p:cond delay="0"/>
                                  </p:stCondLst>
                                  <p:childTnLst>
                                    <p:set>
                                      <p:cBhvr>
                                        <p:cTn id="710" dur="1" fill="hold">
                                          <p:stCondLst>
                                            <p:cond delay="0"/>
                                          </p:stCondLst>
                                        </p:cTn>
                                        <p:tgtEl>
                                          <p:spTgt spid="1434"/>
                                        </p:tgtEl>
                                        <p:attrNameLst>
                                          <p:attrName>style.visibility</p:attrName>
                                        </p:attrNameLst>
                                      </p:cBhvr>
                                      <p:to>
                                        <p:strVal val="visible"/>
                                      </p:to>
                                    </p:set>
                                    <p:animEffect transition="in" filter="fade">
                                      <p:cBhvr>
                                        <p:cTn id="711" dur="30"/>
                                        <p:tgtEl>
                                          <p:spTgt spid="1434"/>
                                        </p:tgtEl>
                                      </p:cBhvr>
                                    </p:animEffect>
                                  </p:childTnLst>
                                </p:cTn>
                              </p:par>
                            </p:childTnLst>
                          </p:cTn>
                        </p:par>
                        <p:par>
                          <p:cTn id="712" fill="hold">
                            <p:stCondLst>
                              <p:cond delay="6000"/>
                            </p:stCondLst>
                            <p:childTnLst>
                              <p:par>
                                <p:cTn id="713" presetID="10" presetClass="entr" presetSubtype="0" fill="hold" grpId="0" nodeType="afterEffect">
                                  <p:stCondLst>
                                    <p:cond delay="0"/>
                                  </p:stCondLst>
                                  <p:childTnLst>
                                    <p:set>
                                      <p:cBhvr>
                                        <p:cTn id="714" dur="1" fill="hold">
                                          <p:stCondLst>
                                            <p:cond delay="0"/>
                                          </p:stCondLst>
                                        </p:cTn>
                                        <p:tgtEl>
                                          <p:spTgt spid="1435"/>
                                        </p:tgtEl>
                                        <p:attrNameLst>
                                          <p:attrName>style.visibility</p:attrName>
                                        </p:attrNameLst>
                                      </p:cBhvr>
                                      <p:to>
                                        <p:strVal val="visible"/>
                                      </p:to>
                                    </p:set>
                                    <p:animEffect transition="in" filter="fade">
                                      <p:cBhvr>
                                        <p:cTn id="715" dur="30"/>
                                        <p:tgtEl>
                                          <p:spTgt spid="1435"/>
                                        </p:tgtEl>
                                      </p:cBhvr>
                                    </p:animEffect>
                                  </p:childTnLst>
                                </p:cTn>
                              </p:par>
                            </p:childTnLst>
                          </p:cTn>
                        </p:par>
                        <p:par>
                          <p:cTn id="716" fill="hold">
                            <p:stCondLst>
                              <p:cond delay="6030"/>
                            </p:stCondLst>
                            <p:childTnLst>
                              <p:par>
                                <p:cTn id="717" presetID="10" presetClass="entr" presetSubtype="0" fill="hold" grpId="0" nodeType="afterEffect">
                                  <p:stCondLst>
                                    <p:cond delay="0"/>
                                  </p:stCondLst>
                                  <p:childTnLst>
                                    <p:set>
                                      <p:cBhvr>
                                        <p:cTn id="718" dur="1" fill="hold">
                                          <p:stCondLst>
                                            <p:cond delay="0"/>
                                          </p:stCondLst>
                                        </p:cTn>
                                        <p:tgtEl>
                                          <p:spTgt spid="1436"/>
                                        </p:tgtEl>
                                        <p:attrNameLst>
                                          <p:attrName>style.visibility</p:attrName>
                                        </p:attrNameLst>
                                      </p:cBhvr>
                                      <p:to>
                                        <p:strVal val="visible"/>
                                      </p:to>
                                    </p:set>
                                    <p:animEffect transition="in" filter="fade">
                                      <p:cBhvr>
                                        <p:cTn id="719" dur="30"/>
                                        <p:tgtEl>
                                          <p:spTgt spid="1436"/>
                                        </p:tgtEl>
                                      </p:cBhvr>
                                    </p:animEffect>
                                  </p:childTnLst>
                                </p:cTn>
                              </p:par>
                            </p:childTnLst>
                          </p:cTn>
                        </p:par>
                        <p:par>
                          <p:cTn id="720" fill="hold">
                            <p:stCondLst>
                              <p:cond delay="6060"/>
                            </p:stCondLst>
                            <p:childTnLst>
                              <p:par>
                                <p:cTn id="721" presetID="10" presetClass="entr" presetSubtype="0" fill="hold" grpId="0" nodeType="afterEffect">
                                  <p:stCondLst>
                                    <p:cond delay="0"/>
                                  </p:stCondLst>
                                  <p:childTnLst>
                                    <p:set>
                                      <p:cBhvr>
                                        <p:cTn id="722" dur="1" fill="hold">
                                          <p:stCondLst>
                                            <p:cond delay="0"/>
                                          </p:stCondLst>
                                        </p:cTn>
                                        <p:tgtEl>
                                          <p:spTgt spid="1495"/>
                                        </p:tgtEl>
                                        <p:attrNameLst>
                                          <p:attrName>style.visibility</p:attrName>
                                        </p:attrNameLst>
                                      </p:cBhvr>
                                      <p:to>
                                        <p:strVal val="visible"/>
                                      </p:to>
                                    </p:set>
                                    <p:animEffect transition="in" filter="fade">
                                      <p:cBhvr>
                                        <p:cTn id="723" dur="30"/>
                                        <p:tgtEl>
                                          <p:spTgt spid="1495"/>
                                        </p:tgtEl>
                                      </p:cBhvr>
                                    </p:animEffect>
                                  </p:childTnLst>
                                </p:cTn>
                              </p:par>
                            </p:childTnLst>
                          </p:cTn>
                        </p:par>
                        <p:par>
                          <p:cTn id="724" fill="hold">
                            <p:stCondLst>
                              <p:cond delay="6090"/>
                            </p:stCondLst>
                            <p:childTnLst>
                              <p:par>
                                <p:cTn id="725" presetID="10" presetClass="entr" presetSubtype="0" fill="hold" grpId="0" nodeType="afterEffect">
                                  <p:stCondLst>
                                    <p:cond delay="0"/>
                                  </p:stCondLst>
                                  <p:childTnLst>
                                    <p:set>
                                      <p:cBhvr>
                                        <p:cTn id="726" dur="1" fill="hold">
                                          <p:stCondLst>
                                            <p:cond delay="0"/>
                                          </p:stCondLst>
                                        </p:cTn>
                                        <p:tgtEl>
                                          <p:spTgt spid="1496"/>
                                        </p:tgtEl>
                                        <p:attrNameLst>
                                          <p:attrName>style.visibility</p:attrName>
                                        </p:attrNameLst>
                                      </p:cBhvr>
                                      <p:to>
                                        <p:strVal val="visible"/>
                                      </p:to>
                                    </p:set>
                                    <p:animEffect transition="in" filter="fade">
                                      <p:cBhvr>
                                        <p:cTn id="727" dur="30"/>
                                        <p:tgtEl>
                                          <p:spTgt spid="1496"/>
                                        </p:tgtEl>
                                      </p:cBhvr>
                                    </p:animEffect>
                                  </p:childTnLst>
                                </p:cTn>
                              </p:par>
                            </p:childTnLst>
                          </p:cTn>
                        </p:par>
                        <p:par>
                          <p:cTn id="728" fill="hold">
                            <p:stCondLst>
                              <p:cond delay="6120"/>
                            </p:stCondLst>
                            <p:childTnLst>
                              <p:par>
                                <p:cTn id="729" presetID="10" presetClass="entr" presetSubtype="0" fill="hold" grpId="0" nodeType="afterEffect">
                                  <p:stCondLst>
                                    <p:cond delay="0"/>
                                  </p:stCondLst>
                                  <p:childTnLst>
                                    <p:set>
                                      <p:cBhvr>
                                        <p:cTn id="730" dur="1" fill="hold">
                                          <p:stCondLst>
                                            <p:cond delay="0"/>
                                          </p:stCondLst>
                                        </p:cTn>
                                        <p:tgtEl>
                                          <p:spTgt spid="1497"/>
                                        </p:tgtEl>
                                        <p:attrNameLst>
                                          <p:attrName>style.visibility</p:attrName>
                                        </p:attrNameLst>
                                      </p:cBhvr>
                                      <p:to>
                                        <p:strVal val="visible"/>
                                      </p:to>
                                    </p:set>
                                    <p:animEffect transition="in" filter="fade">
                                      <p:cBhvr>
                                        <p:cTn id="731" dur="30"/>
                                        <p:tgtEl>
                                          <p:spTgt spid="1497"/>
                                        </p:tgtEl>
                                      </p:cBhvr>
                                    </p:animEffect>
                                  </p:childTnLst>
                                </p:cTn>
                              </p:par>
                            </p:childTnLst>
                          </p:cTn>
                        </p:par>
                        <p:par>
                          <p:cTn id="732" fill="hold">
                            <p:stCondLst>
                              <p:cond delay="6150"/>
                            </p:stCondLst>
                            <p:childTnLst>
                              <p:par>
                                <p:cTn id="733" presetID="10" presetClass="entr" presetSubtype="0" fill="hold" grpId="0" nodeType="afterEffect">
                                  <p:stCondLst>
                                    <p:cond delay="0"/>
                                  </p:stCondLst>
                                  <p:childTnLst>
                                    <p:set>
                                      <p:cBhvr>
                                        <p:cTn id="734" dur="1" fill="hold">
                                          <p:stCondLst>
                                            <p:cond delay="0"/>
                                          </p:stCondLst>
                                        </p:cTn>
                                        <p:tgtEl>
                                          <p:spTgt spid="1498"/>
                                        </p:tgtEl>
                                        <p:attrNameLst>
                                          <p:attrName>style.visibility</p:attrName>
                                        </p:attrNameLst>
                                      </p:cBhvr>
                                      <p:to>
                                        <p:strVal val="visible"/>
                                      </p:to>
                                    </p:set>
                                    <p:animEffect transition="in" filter="fade">
                                      <p:cBhvr>
                                        <p:cTn id="735" dur="30"/>
                                        <p:tgtEl>
                                          <p:spTgt spid="1498"/>
                                        </p:tgtEl>
                                      </p:cBhvr>
                                    </p:animEffect>
                                  </p:childTnLst>
                                </p:cTn>
                              </p:par>
                            </p:childTnLst>
                          </p:cTn>
                        </p:par>
                        <p:par>
                          <p:cTn id="736" fill="hold">
                            <p:stCondLst>
                              <p:cond delay="6180"/>
                            </p:stCondLst>
                            <p:childTnLst>
                              <p:par>
                                <p:cTn id="737" presetID="10" presetClass="entr" presetSubtype="0" fill="hold" grpId="0" nodeType="afterEffect">
                                  <p:stCondLst>
                                    <p:cond delay="0"/>
                                  </p:stCondLst>
                                  <p:childTnLst>
                                    <p:set>
                                      <p:cBhvr>
                                        <p:cTn id="738" dur="1" fill="hold">
                                          <p:stCondLst>
                                            <p:cond delay="0"/>
                                          </p:stCondLst>
                                        </p:cTn>
                                        <p:tgtEl>
                                          <p:spTgt spid="1499"/>
                                        </p:tgtEl>
                                        <p:attrNameLst>
                                          <p:attrName>style.visibility</p:attrName>
                                        </p:attrNameLst>
                                      </p:cBhvr>
                                      <p:to>
                                        <p:strVal val="visible"/>
                                      </p:to>
                                    </p:set>
                                    <p:animEffect transition="in" filter="fade">
                                      <p:cBhvr>
                                        <p:cTn id="739" dur="30"/>
                                        <p:tgtEl>
                                          <p:spTgt spid="1499"/>
                                        </p:tgtEl>
                                      </p:cBhvr>
                                    </p:animEffect>
                                  </p:childTnLst>
                                </p:cTn>
                              </p:par>
                            </p:childTnLst>
                          </p:cTn>
                        </p:par>
                        <p:par>
                          <p:cTn id="740" fill="hold">
                            <p:stCondLst>
                              <p:cond delay="6210"/>
                            </p:stCondLst>
                            <p:childTnLst>
                              <p:par>
                                <p:cTn id="741" presetID="10" presetClass="entr" presetSubtype="0" fill="hold" grpId="0" nodeType="afterEffect">
                                  <p:stCondLst>
                                    <p:cond delay="0"/>
                                  </p:stCondLst>
                                  <p:childTnLst>
                                    <p:set>
                                      <p:cBhvr>
                                        <p:cTn id="742" dur="1" fill="hold">
                                          <p:stCondLst>
                                            <p:cond delay="0"/>
                                          </p:stCondLst>
                                        </p:cTn>
                                        <p:tgtEl>
                                          <p:spTgt spid="1500"/>
                                        </p:tgtEl>
                                        <p:attrNameLst>
                                          <p:attrName>style.visibility</p:attrName>
                                        </p:attrNameLst>
                                      </p:cBhvr>
                                      <p:to>
                                        <p:strVal val="visible"/>
                                      </p:to>
                                    </p:set>
                                    <p:animEffect transition="in" filter="fade">
                                      <p:cBhvr>
                                        <p:cTn id="743" dur="30"/>
                                        <p:tgtEl>
                                          <p:spTgt spid="1500"/>
                                        </p:tgtEl>
                                      </p:cBhvr>
                                    </p:animEffect>
                                  </p:childTnLst>
                                </p:cTn>
                              </p:par>
                            </p:childTnLst>
                          </p:cTn>
                        </p:par>
                        <p:par>
                          <p:cTn id="744" fill="hold">
                            <p:stCondLst>
                              <p:cond delay="6240"/>
                            </p:stCondLst>
                            <p:childTnLst>
                              <p:par>
                                <p:cTn id="745" presetID="10" presetClass="entr" presetSubtype="0" fill="hold" grpId="0" nodeType="afterEffect">
                                  <p:stCondLst>
                                    <p:cond delay="0"/>
                                  </p:stCondLst>
                                  <p:childTnLst>
                                    <p:set>
                                      <p:cBhvr>
                                        <p:cTn id="746" dur="1" fill="hold">
                                          <p:stCondLst>
                                            <p:cond delay="0"/>
                                          </p:stCondLst>
                                        </p:cTn>
                                        <p:tgtEl>
                                          <p:spTgt spid="1501"/>
                                        </p:tgtEl>
                                        <p:attrNameLst>
                                          <p:attrName>style.visibility</p:attrName>
                                        </p:attrNameLst>
                                      </p:cBhvr>
                                      <p:to>
                                        <p:strVal val="visible"/>
                                      </p:to>
                                    </p:set>
                                    <p:animEffect transition="in" filter="fade">
                                      <p:cBhvr>
                                        <p:cTn id="747" dur="30"/>
                                        <p:tgtEl>
                                          <p:spTgt spid="1501"/>
                                        </p:tgtEl>
                                      </p:cBhvr>
                                    </p:animEffect>
                                  </p:childTnLst>
                                </p:cTn>
                              </p:par>
                            </p:childTnLst>
                          </p:cTn>
                        </p:par>
                        <p:par>
                          <p:cTn id="748" fill="hold">
                            <p:stCondLst>
                              <p:cond delay="6270"/>
                            </p:stCondLst>
                            <p:childTnLst>
                              <p:par>
                                <p:cTn id="749" presetID="10" presetClass="entr" presetSubtype="0" fill="hold" grpId="0" nodeType="afterEffect">
                                  <p:stCondLst>
                                    <p:cond delay="0"/>
                                  </p:stCondLst>
                                  <p:childTnLst>
                                    <p:set>
                                      <p:cBhvr>
                                        <p:cTn id="750" dur="1" fill="hold">
                                          <p:stCondLst>
                                            <p:cond delay="0"/>
                                          </p:stCondLst>
                                        </p:cTn>
                                        <p:tgtEl>
                                          <p:spTgt spid="1401"/>
                                        </p:tgtEl>
                                        <p:attrNameLst>
                                          <p:attrName>style.visibility</p:attrName>
                                        </p:attrNameLst>
                                      </p:cBhvr>
                                      <p:to>
                                        <p:strVal val="visible"/>
                                      </p:to>
                                    </p:set>
                                    <p:animEffect transition="in" filter="fade">
                                      <p:cBhvr>
                                        <p:cTn id="751" dur="30"/>
                                        <p:tgtEl>
                                          <p:spTgt spid="1401"/>
                                        </p:tgtEl>
                                      </p:cBhvr>
                                    </p:animEffect>
                                  </p:childTnLst>
                                </p:cTn>
                              </p:par>
                            </p:childTnLst>
                          </p:cTn>
                        </p:par>
                        <p:par>
                          <p:cTn id="752" fill="hold">
                            <p:stCondLst>
                              <p:cond delay="6300"/>
                            </p:stCondLst>
                            <p:childTnLst>
                              <p:par>
                                <p:cTn id="753" presetID="10" presetClass="entr" presetSubtype="0" fill="hold" grpId="0" nodeType="afterEffect">
                                  <p:stCondLst>
                                    <p:cond delay="0"/>
                                  </p:stCondLst>
                                  <p:childTnLst>
                                    <p:set>
                                      <p:cBhvr>
                                        <p:cTn id="754" dur="1" fill="hold">
                                          <p:stCondLst>
                                            <p:cond delay="0"/>
                                          </p:stCondLst>
                                        </p:cTn>
                                        <p:tgtEl>
                                          <p:spTgt spid="1554"/>
                                        </p:tgtEl>
                                        <p:attrNameLst>
                                          <p:attrName>style.visibility</p:attrName>
                                        </p:attrNameLst>
                                      </p:cBhvr>
                                      <p:to>
                                        <p:strVal val="visible"/>
                                      </p:to>
                                    </p:set>
                                    <p:animEffect transition="in" filter="fade">
                                      <p:cBhvr>
                                        <p:cTn id="755" dur="30"/>
                                        <p:tgtEl>
                                          <p:spTgt spid="1554"/>
                                        </p:tgtEl>
                                      </p:cBhvr>
                                    </p:animEffect>
                                  </p:childTnLst>
                                </p:cTn>
                              </p:par>
                            </p:childTnLst>
                          </p:cTn>
                        </p:par>
                        <p:par>
                          <p:cTn id="756" fill="hold">
                            <p:stCondLst>
                              <p:cond delay="6330"/>
                            </p:stCondLst>
                            <p:childTnLst>
                              <p:par>
                                <p:cTn id="757" presetID="10" presetClass="entr" presetSubtype="0" fill="hold" grpId="0" nodeType="afterEffect">
                                  <p:stCondLst>
                                    <p:cond delay="0"/>
                                  </p:stCondLst>
                                  <p:childTnLst>
                                    <p:set>
                                      <p:cBhvr>
                                        <p:cTn id="758" dur="1" fill="hold">
                                          <p:stCondLst>
                                            <p:cond delay="0"/>
                                          </p:stCondLst>
                                        </p:cTn>
                                        <p:tgtEl>
                                          <p:spTgt spid="1502"/>
                                        </p:tgtEl>
                                        <p:attrNameLst>
                                          <p:attrName>style.visibility</p:attrName>
                                        </p:attrNameLst>
                                      </p:cBhvr>
                                      <p:to>
                                        <p:strVal val="visible"/>
                                      </p:to>
                                    </p:set>
                                    <p:animEffect transition="in" filter="fade">
                                      <p:cBhvr>
                                        <p:cTn id="759" dur="30"/>
                                        <p:tgtEl>
                                          <p:spTgt spid="1502"/>
                                        </p:tgtEl>
                                      </p:cBhvr>
                                    </p:animEffect>
                                  </p:childTnLst>
                                </p:cTn>
                              </p:par>
                            </p:childTnLst>
                          </p:cTn>
                        </p:par>
                        <p:par>
                          <p:cTn id="760" fill="hold">
                            <p:stCondLst>
                              <p:cond delay="6360"/>
                            </p:stCondLst>
                            <p:childTnLst>
                              <p:par>
                                <p:cTn id="761" presetID="10" presetClass="entr" presetSubtype="0" fill="hold" grpId="0" nodeType="afterEffect">
                                  <p:stCondLst>
                                    <p:cond delay="0"/>
                                  </p:stCondLst>
                                  <p:childTnLst>
                                    <p:set>
                                      <p:cBhvr>
                                        <p:cTn id="762" dur="1" fill="hold">
                                          <p:stCondLst>
                                            <p:cond delay="0"/>
                                          </p:stCondLst>
                                        </p:cTn>
                                        <p:tgtEl>
                                          <p:spTgt spid="1503"/>
                                        </p:tgtEl>
                                        <p:attrNameLst>
                                          <p:attrName>style.visibility</p:attrName>
                                        </p:attrNameLst>
                                      </p:cBhvr>
                                      <p:to>
                                        <p:strVal val="visible"/>
                                      </p:to>
                                    </p:set>
                                    <p:animEffect transition="in" filter="fade">
                                      <p:cBhvr>
                                        <p:cTn id="763" dur="30"/>
                                        <p:tgtEl>
                                          <p:spTgt spid="1503"/>
                                        </p:tgtEl>
                                      </p:cBhvr>
                                    </p:animEffect>
                                  </p:childTnLst>
                                </p:cTn>
                              </p:par>
                            </p:childTnLst>
                          </p:cTn>
                        </p:par>
                        <p:par>
                          <p:cTn id="764" fill="hold">
                            <p:stCondLst>
                              <p:cond delay="6390"/>
                            </p:stCondLst>
                            <p:childTnLst>
                              <p:par>
                                <p:cTn id="765" presetID="10" presetClass="entr" presetSubtype="0" fill="hold" grpId="0" nodeType="afterEffect">
                                  <p:stCondLst>
                                    <p:cond delay="0"/>
                                  </p:stCondLst>
                                  <p:childTnLst>
                                    <p:set>
                                      <p:cBhvr>
                                        <p:cTn id="766" dur="1" fill="hold">
                                          <p:stCondLst>
                                            <p:cond delay="0"/>
                                          </p:stCondLst>
                                        </p:cTn>
                                        <p:tgtEl>
                                          <p:spTgt spid="1504"/>
                                        </p:tgtEl>
                                        <p:attrNameLst>
                                          <p:attrName>style.visibility</p:attrName>
                                        </p:attrNameLst>
                                      </p:cBhvr>
                                      <p:to>
                                        <p:strVal val="visible"/>
                                      </p:to>
                                    </p:set>
                                    <p:animEffect transition="in" filter="fade">
                                      <p:cBhvr>
                                        <p:cTn id="767" dur="30"/>
                                        <p:tgtEl>
                                          <p:spTgt spid="1504"/>
                                        </p:tgtEl>
                                      </p:cBhvr>
                                    </p:animEffect>
                                  </p:childTnLst>
                                </p:cTn>
                              </p:par>
                            </p:childTnLst>
                          </p:cTn>
                        </p:par>
                        <p:par>
                          <p:cTn id="768" fill="hold">
                            <p:stCondLst>
                              <p:cond delay="6420"/>
                            </p:stCondLst>
                            <p:childTnLst>
                              <p:par>
                                <p:cTn id="769" presetID="10" presetClass="entr" presetSubtype="0" fill="hold" grpId="0" nodeType="afterEffect">
                                  <p:stCondLst>
                                    <p:cond delay="0"/>
                                  </p:stCondLst>
                                  <p:childTnLst>
                                    <p:set>
                                      <p:cBhvr>
                                        <p:cTn id="770" dur="1" fill="hold">
                                          <p:stCondLst>
                                            <p:cond delay="0"/>
                                          </p:stCondLst>
                                        </p:cTn>
                                        <p:tgtEl>
                                          <p:spTgt spid="1505"/>
                                        </p:tgtEl>
                                        <p:attrNameLst>
                                          <p:attrName>style.visibility</p:attrName>
                                        </p:attrNameLst>
                                      </p:cBhvr>
                                      <p:to>
                                        <p:strVal val="visible"/>
                                      </p:to>
                                    </p:set>
                                    <p:animEffect transition="in" filter="fade">
                                      <p:cBhvr>
                                        <p:cTn id="771" dur="30"/>
                                        <p:tgtEl>
                                          <p:spTgt spid="1505"/>
                                        </p:tgtEl>
                                      </p:cBhvr>
                                    </p:animEffect>
                                  </p:childTnLst>
                                </p:cTn>
                              </p:par>
                            </p:childTnLst>
                          </p:cTn>
                        </p:par>
                        <p:par>
                          <p:cTn id="772" fill="hold">
                            <p:stCondLst>
                              <p:cond delay="6450"/>
                            </p:stCondLst>
                            <p:childTnLst>
                              <p:par>
                                <p:cTn id="773" presetID="10" presetClass="entr" presetSubtype="0" fill="hold" grpId="0" nodeType="afterEffect">
                                  <p:stCondLst>
                                    <p:cond delay="0"/>
                                  </p:stCondLst>
                                  <p:childTnLst>
                                    <p:set>
                                      <p:cBhvr>
                                        <p:cTn id="774" dur="1" fill="hold">
                                          <p:stCondLst>
                                            <p:cond delay="0"/>
                                          </p:stCondLst>
                                        </p:cTn>
                                        <p:tgtEl>
                                          <p:spTgt spid="1429"/>
                                        </p:tgtEl>
                                        <p:attrNameLst>
                                          <p:attrName>style.visibility</p:attrName>
                                        </p:attrNameLst>
                                      </p:cBhvr>
                                      <p:to>
                                        <p:strVal val="visible"/>
                                      </p:to>
                                    </p:set>
                                    <p:animEffect transition="in" filter="fade">
                                      <p:cBhvr>
                                        <p:cTn id="775" dur="30"/>
                                        <p:tgtEl>
                                          <p:spTgt spid="1429"/>
                                        </p:tgtEl>
                                      </p:cBhvr>
                                    </p:animEffect>
                                  </p:childTnLst>
                                </p:cTn>
                              </p:par>
                            </p:childTnLst>
                          </p:cTn>
                        </p:par>
                        <p:par>
                          <p:cTn id="776" fill="hold">
                            <p:stCondLst>
                              <p:cond delay="6480"/>
                            </p:stCondLst>
                            <p:childTnLst>
                              <p:par>
                                <p:cTn id="777" presetID="10" presetClass="entr" presetSubtype="0" fill="hold" grpId="0" nodeType="afterEffect">
                                  <p:stCondLst>
                                    <p:cond delay="0"/>
                                  </p:stCondLst>
                                  <p:childTnLst>
                                    <p:set>
                                      <p:cBhvr>
                                        <p:cTn id="778" dur="1" fill="hold">
                                          <p:stCondLst>
                                            <p:cond delay="0"/>
                                          </p:stCondLst>
                                        </p:cTn>
                                        <p:tgtEl>
                                          <p:spTgt spid="1506"/>
                                        </p:tgtEl>
                                        <p:attrNameLst>
                                          <p:attrName>style.visibility</p:attrName>
                                        </p:attrNameLst>
                                      </p:cBhvr>
                                      <p:to>
                                        <p:strVal val="visible"/>
                                      </p:to>
                                    </p:set>
                                    <p:animEffect transition="in" filter="fade">
                                      <p:cBhvr>
                                        <p:cTn id="779" dur="30"/>
                                        <p:tgtEl>
                                          <p:spTgt spid="1506"/>
                                        </p:tgtEl>
                                      </p:cBhvr>
                                    </p:animEffect>
                                  </p:childTnLst>
                                </p:cTn>
                              </p:par>
                            </p:childTnLst>
                          </p:cTn>
                        </p:par>
                        <p:par>
                          <p:cTn id="780" fill="hold">
                            <p:stCondLst>
                              <p:cond delay="6510"/>
                            </p:stCondLst>
                            <p:childTnLst>
                              <p:par>
                                <p:cTn id="781" presetID="10" presetClass="entr" presetSubtype="0" fill="hold" grpId="0" nodeType="afterEffect">
                                  <p:stCondLst>
                                    <p:cond delay="0"/>
                                  </p:stCondLst>
                                  <p:childTnLst>
                                    <p:set>
                                      <p:cBhvr>
                                        <p:cTn id="782" dur="1" fill="hold">
                                          <p:stCondLst>
                                            <p:cond delay="0"/>
                                          </p:stCondLst>
                                        </p:cTn>
                                        <p:tgtEl>
                                          <p:spTgt spid="1507"/>
                                        </p:tgtEl>
                                        <p:attrNameLst>
                                          <p:attrName>style.visibility</p:attrName>
                                        </p:attrNameLst>
                                      </p:cBhvr>
                                      <p:to>
                                        <p:strVal val="visible"/>
                                      </p:to>
                                    </p:set>
                                    <p:animEffect transition="in" filter="fade">
                                      <p:cBhvr>
                                        <p:cTn id="783" dur="30"/>
                                        <p:tgtEl>
                                          <p:spTgt spid="1507"/>
                                        </p:tgtEl>
                                      </p:cBhvr>
                                    </p:animEffect>
                                  </p:childTnLst>
                                </p:cTn>
                              </p:par>
                            </p:childTnLst>
                          </p:cTn>
                        </p:par>
                        <p:par>
                          <p:cTn id="784" fill="hold">
                            <p:stCondLst>
                              <p:cond delay="6540"/>
                            </p:stCondLst>
                            <p:childTnLst>
                              <p:par>
                                <p:cTn id="785" presetID="10" presetClass="entr" presetSubtype="0" fill="hold" grpId="0" nodeType="afterEffect">
                                  <p:stCondLst>
                                    <p:cond delay="0"/>
                                  </p:stCondLst>
                                  <p:childTnLst>
                                    <p:set>
                                      <p:cBhvr>
                                        <p:cTn id="786" dur="1" fill="hold">
                                          <p:stCondLst>
                                            <p:cond delay="0"/>
                                          </p:stCondLst>
                                        </p:cTn>
                                        <p:tgtEl>
                                          <p:spTgt spid="1428"/>
                                        </p:tgtEl>
                                        <p:attrNameLst>
                                          <p:attrName>style.visibility</p:attrName>
                                        </p:attrNameLst>
                                      </p:cBhvr>
                                      <p:to>
                                        <p:strVal val="visible"/>
                                      </p:to>
                                    </p:set>
                                    <p:animEffect transition="in" filter="fade">
                                      <p:cBhvr>
                                        <p:cTn id="787" dur="30"/>
                                        <p:tgtEl>
                                          <p:spTgt spid="1428"/>
                                        </p:tgtEl>
                                      </p:cBhvr>
                                    </p:animEffect>
                                  </p:childTnLst>
                                </p:cTn>
                              </p:par>
                            </p:childTnLst>
                          </p:cTn>
                        </p:par>
                        <p:par>
                          <p:cTn id="788" fill="hold">
                            <p:stCondLst>
                              <p:cond delay="6570"/>
                            </p:stCondLst>
                            <p:childTnLst>
                              <p:par>
                                <p:cTn id="789" presetID="10" presetClass="entr" presetSubtype="0" fill="hold" grpId="0" nodeType="afterEffect">
                                  <p:stCondLst>
                                    <p:cond delay="0"/>
                                  </p:stCondLst>
                                  <p:childTnLst>
                                    <p:set>
                                      <p:cBhvr>
                                        <p:cTn id="790" dur="1" fill="hold">
                                          <p:stCondLst>
                                            <p:cond delay="0"/>
                                          </p:stCondLst>
                                        </p:cTn>
                                        <p:tgtEl>
                                          <p:spTgt spid="1508"/>
                                        </p:tgtEl>
                                        <p:attrNameLst>
                                          <p:attrName>style.visibility</p:attrName>
                                        </p:attrNameLst>
                                      </p:cBhvr>
                                      <p:to>
                                        <p:strVal val="visible"/>
                                      </p:to>
                                    </p:set>
                                    <p:animEffect transition="in" filter="fade">
                                      <p:cBhvr>
                                        <p:cTn id="791" dur="30"/>
                                        <p:tgtEl>
                                          <p:spTgt spid="1508"/>
                                        </p:tgtEl>
                                      </p:cBhvr>
                                    </p:animEffect>
                                  </p:childTnLst>
                                </p:cTn>
                              </p:par>
                            </p:childTnLst>
                          </p:cTn>
                        </p:par>
                        <p:par>
                          <p:cTn id="792" fill="hold">
                            <p:stCondLst>
                              <p:cond delay="6600"/>
                            </p:stCondLst>
                            <p:childTnLst>
                              <p:par>
                                <p:cTn id="793" presetID="10" presetClass="entr" presetSubtype="0" fill="hold" grpId="0" nodeType="afterEffect">
                                  <p:stCondLst>
                                    <p:cond delay="0"/>
                                  </p:stCondLst>
                                  <p:childTnLst>
                                    <p:set>
                                      <p:cBhvr>
                                        <p:cTn id="794" dur="1" fill="hold">
                                          <p:stCondLst>
                                            <p:cond delay="0"/>
                                          </p:stCondLst>
                                        </p:cTn>
                                        <p:tgtEl>
                                          <p:spTgt spid="1509"/>
                                        </p:tgtEl>
                                        <p:attrNameLst>
                                          <p:attrName>style.visibility</p:attrName>
                                        </p:attrNameLst>
                                      </p:cBhvr>
                                      <p:to>
                                        <p:strVal val="visible"/>
                                      </p:to>
                                    </p:set>
                                    <p:animEffect transition="in" filter="fade">
                                      <p:cBhvr>
                                        <p:cTn id="795" dur="30"/>
                                        <p:tgtEl>
                                          <p:spTgt spid="1509"/>
                                        </p:tgtEl>
                                      </p:cBhvr>
                                    </p:animEffect>
                                  </p:childTnLst>
                                </p:cTn>
                              </p:par>
                            </p:childTnLst>
                          </p:cTn>
                        </p:par>
                        <p:par>
                          <p:cTn id="796" fill="hold">
                            <p:stCondLst>
                              <p:cond delay="6630"/>
                            </p:stCondLst>
                            <p:childTnLst>
                              <p:par>
                                <p:cTn id="797" presetID="10" presetClass="entr" presetSubtype="0" fill="hold" grpId="0" nodeType="afterEffect">
                                  <p:stCondLst>
                                    <p:cond delay="0"/>
                                  </p:stCondLst>
                                  <p:childTnLst>
                                    <p:set>
                                      <p:cBhvr>
                                        <p:cTn id="798" dur="1" fill="hold">
                                          <p:stCondLst>
                                            <p:cond delay="0"/>
                                          </p:stCondLst>
                                        </p:cTn>
                                        <p:tgtEl>
                                          <p:spTgt spid="1510"/>
                                        </p:tgtEl>
                                        <p:attrNameLst>
                                          <p:attrName>style.visibility</p:attrName>
                                        </p:attrNameLst>
                                      </p:cBhvr>
                                      <p:to>
                                        <p:strVal val="visible"/>
                                      </p:to>
                                    </p:set>
                                    <p:animEffect transition="in" filter="fade">
                                      <p:cBhvr>
                                        <p:cTn id="799" dur="30"/>
                                        <p:tgtEl>
                                          <p:spTgt spid="1510"/>
                                        </p:tgtEl>
                                      </p:cBhvr>
                                    </p:animEffect>
                                  </p:childTnLst>
                                </p:cTn>
                              </p:par>
                            </p:childTnLst>
                          </p:cTn>
                        </p:par>
                        <p:par>
                          <p:cTn id="800" fill="hold">
                            <p:stCondLst>
                              <p:cond delay="6660"/>
                            </p:stCondLst>
                            <p:childTnLst>
                              <p:par>
                                <p:cTn id="801" presetID="10" presetClass="entr" presetSubtype="0" fill="hold" grpId="0" nodeType="afterEffect">
                                  <p:stCondLst>
                                    <p:cond delay="0"/>
                                  </p:stCondLst>
                                  <p:childTnLst>
                                    <p:set>
                                      <p:cBhvr>
                                        <p:cTn id="802" dur="1" fill="hold">
                                          <p:stCondLst>
                                            <p:cond delay="0"/>
                                          </p:stCondLst>
                                        </p:cTn>
                                        <p:tgtEl>
                                          <p:spTgt spid="1511"/>
                                        </p:tgtEl>
                                        <p:attrNameLst>
                                          <p:attrName>style.visibility</p:attrName>
                                        </p:attrNameLst>
                                      </p:cBhvr>
                                      <p:to>
                                        <p:strVal val="visible"/>
                                      </p:to>
                                    </p:set>
                                    <p:animEffect transition="in" filter="fade">
                                      <p:cBhvr>
                                        <p:cTn id="803" dur="30"/>
                                        <p:tgtEl>
                                          <p:spTgt spid="1511"/>
                                        </p:tgtEl>
                                      </p:cBhvr>
                                    </p:animEffect>
                                  </p:childTnLst>
                                </p:cTn>
                              </p:par>
                            </p:childTnLst>
                          </p:cTn>
                        </p:par>
                        <p:par>
                          <p:cTn id="804" fill="hold">
                            <p:stCondLst>
                              <p:cond delay="6690"/>
                            </p:stCondLst>
                            <p:childTnLst>
                              <p:par>
                                <p:cTn id="805" presetID="10" presetClass="entr" presetSubtype="0" fill="hold" grpId="0" nodeType="afterEffect">
                                  <p:stCondLst>
                                    <p:cond delay="0"/>
                                  </p:stCondLst>
                                  <p:childTnLst>
                                    <p:set>
                                      <p:cBhvr>
                                        <p:cTn id="806" dur="1" fill="hold">
                                          <p:stCondLst>
                                            <p:cond delay="0"/>
                                          </p:stCondLst>
                                        </p:cTn>
                                        <p:tgtEl>
                                          <p:spTgt spid="1512"/>
                                        </p:tgtEl>
                                        <p:attrNameLst>
                                          <p:attrName>style.visibility</p:attrName>
                                        </p:attrNameLst>
                                      </p:cBhvr>
                                      <p:to>
                                        <p:strVal val="visible"/>
                                      </p:to>
                                    </p:set>
                                    <p:animEffect transition="in" filter="fade">
                                      <p:cBhvr>
                                        <p:cTn id="807" dur="30"/>
                                        <p:tgtEl>
                                          <p:spTgt spid="1512"/>
                                        </p:tgtEl>
                                      </p:cBhvr>
                                    </p:animEffect>
                                  </p:childTnLst>
                                </p:cTn>
                              </p:par>
                            </p:childTnLst>
                          </p:cTn>
                        </p:par>
                        <p:par>
                          <p:cTn id="808" fill="hold">
                            <p:stCondLst>
                              <p:cond delay="6720"/>
                            </p:stCondLst>
                            <p:childTnLst>
                              <p:par>
                                <p:cTn id="809" presetID="10" presetClass="entr" presetSubtype="0" fill="hold" grpId="0" nodeType="afterEffect">
                                  <p:stCondLst>
                                    <p:cond delay="0"/>
                                  </p:stCondLst>
                                  <p:childTnLst>
                                    <p:set>
                                      <p:cBhvr>
                                        <p:cTn id="810" dur="1" fill="hold">
                                          <p:stCondLst>
                                            <p:cond delay="0"/>
                                          </p:stCondLst>
                                        </p:cTn>
                                        <p:tgtEl>
                                          <p:spTgt spid="1529"/>
                                        </p:tgtEl>
                                        <p:attrNameLst>
                                          <p:attrName>style.visibility</p:attrName>
                                        </p:attrNameLst>
                                      </p:cBhvr>
                                      <p:to>
                                        <p:strVal val="visible"/>
                                      </p:to>
                                    </p:set>
                                    <p:animEffect transition="in" filter="fade">
                                      <p:cBhvr>
                                        <p:cTn id="811" dur="30"/>
                                        <p:tgtEl>
                                          <p:spTgt spid="1529"/>
                                        </p:tgtEl>
                                      </p:cBhvr>
                                    </p:animEffect>
                                  </p:childTnLst>
                                </p:cTn>
                              </p:par>
                            </p:childTnLst>
                          </p:cTn>
                        </p:par>
                        <p:par>
                          <p:cTn id="812" fill="hold">
                            <p:stCondLst>
                              <p:cond delay="6750"/>
                            </p:stCondLst>
                            <p:childTnLst>
                              <p:par>
                                <p:cTn id="813" presetID="10" presetClass="entr" presetSubtype="0" fill="hold" grpId="0" nodeType="afterEffect">
                                  <p:stCondLst>
                                    <p:cond delay="0"/>
                                  </p:stCondLst>
                                  <p:childTnLst>
                                    <p:set>
                                      <p:cBhvr>
                                        <p:cTn id="814" dur="1" fill="hold">
                                          <p:stCondLst>
                                            <p:cond delay="0"/>
                                          </p:stCondLst>
                                        </p:cTn>
                                        <p:tgtEl>
                                          <p:spTgt spid="1538"/>
                                        </p:tgtEl>
                                        <p:attrNameLst>
                                          <p:attrName>style.visibility</p:attrName>
                                        </p:attrNameLst>
                                      </p:cBhvr>
                                      <p:to>
                                        <p:strVal val="visible"/>
                                      </p:to>
                                    </p:set>
                                    <p:animEffect transition="in" filter="fade">
                                      <p:cBhvr>
                                        <p:cTn id="815" dur="30"/>
                                        <p:tgtEl>
                                          <p:spTgt spid="1538"/>
                                        </p:tgtEl>
                                      </p:cBhvr>
                                    </p:animEffect>
                                  </p:childTnLst>
                                </p:cTn>
                              </p:par>
                            </p:childTnLst>
                          </p:cTn>
                        </p:par>
                        <p:par>
                          <p:cTn id="816" fill="hold">
                            <p:stCondLst>
                              <p:cond delay="6780"/>
                            </p:stCondLst>
                            <p:childTnLst>
                              <p:par>
                                <p:cTn id="817" presetID="10" presetClass="entr" presetSubtype="0" fill="hold" grpId="0" nodeType="afterEffect">
                                  <p:stCondLst>
                                    <p:cond delay="0"/>
                                  </p:stCondLst>
                                  <p:childTnLst>
                                    <p:set>
                                      <p:cBhvr>
                                        <p:cTn id="818" dur="1" fill="hold">
                                          <p:stCondLst>
                                            <p:cond delay="0"/>
                                          </p:stCondLst>
                                        </p:cTn>
                                        <p:tgtEl>
                                          <p:spTgt spid="1541"/>
                                        </p:tgtEl>
                                        <p:attrNameLst>
                                          <p:attrName>style.visibility</p:attrName>
                                        </p:attrNameLst>
                                      </p:cBhvr>
                                      <p:to>
                                        <p:strVal val="visible"/>
                                      </p:to>
                                    </p:set>
                                    <p:animEffect transition="in" filter="fade">
                                      <p:cBhvr>
                                        <p:cTn id="819" dur="30"/>
                                        <p:tgtEl>
                                          <p:spTgt spid="1541"/>
                                        </p:tgtEl>
                                      </p:cBhvr>
                                    </p:animEffect>
                                  </p:childTnLst>
                                </p:cTn>
                              </p:par>
                            </p:childTnLst>
                          </p:cTn>
                        </p:par>
                        <p:par>
                          <p:cTn id="820" fill="hold">
                            <p:stCondLst>
                              <p:cond delay="6810"/>
                            </p:stCondLst>
                            <p:childTnLst>
                              <p:par>
                                <p:cTn id="821" presetID="10" presetClass="entr" presetSubtype="0" fill="hold" grpId="0" nodeType="afterEffect">
                                  <p:stCondLst>
                                    <p:cond delay="0"/>
                                  </p:stCondLst>
                                  <p:childTnLst>
                                    <p:set>
                                      <p:cBhvr>
                                        <p:cTn id="822" dur="1" fill="hold">
                                          <p:stCondLst>
                                            <p:cond delay="0"/>
                                          </p:stCondLst>
                                        </p:cTn>
                                        <p:tgtEl>
                                          <p:spTgt spid="1542"/>
                                        </p:tgtEl>
                                        <p:attrNameLst>
                                          <p:attrName>style.visibility</p:attrName>
                                        </p:attrNameLst>
                                      </p:cBhvr>
                                      <p:to>
                                        <p:strVal val="visible"/>
                                      </p:to>
                                    </p:set>
                                    <p:animEffect transition="in" filter="fade">
                                      <p:cBhvr>
                                        <p:cTn id="823" dur="30"/>
                                        <p:tgtEl>
                                          <p:spTgt spid="1542"/>
                                        </p:tgtEl>
                                      </p:cBhvr>
                                    </p:animEffect>
                                  </p:childTnLst>
                                </p:cTn>
                              </p:par>
                            </p:childTnLst>
                          </p:cTn>
                        </p:par>
                        <p:par>
                          <p:cTn id="824" fill="hold">
                            <p:stCondLst>
                              <p:cond delay="6840"/>
                            </p:stCondLst>
                            <p:childTnLst>
                              <p:par>
                                <p:cTn id="825" presetID="10" presetClass="entr" presetSubtype="0" fill="hold" grpId="0" nodeType="afterEffect">
                                  <p:stCondLst>
                                    <p:cond delay="0"/>
                                  </p:stCondLst>
                                  <p:childTnLst>
                                    <p:set>
                                      <p:cBhvr>
                                        <p:cTn id="826" dur="1" fill="hold">
                                          <p:stCondLst>
                                            <p:cond delay="0"/>
                                          </p:stCondLst>
                                        </p:cTn>
                                        <p:tgtEl>
                                          <p:spTgt spid="1524"/>
                                        </p:tgtEl>
                                        <p:attrNameLst>
                                          <p:attrName>style.visibility</p:attrName>
                                        </p:attrNameLst>
                                      </p:cBhvr>
                                      <p:to>
                                        <p:strVal val="visible"/>
                                      </p:to>
                                    </p:set>
                                    <p:animEffect transition="in" filter="fade">
                                      <p:cBhvr>
                                        <p:cTn id="827" dur="30"/>
                                        <p:tgtEl>
                                          <p:spTgt spid="1524"/>
                                        </p:tgtEl>
                                      </p:cBhvr>
                                    </p:animEffect>
                                  </p:childTnLst>
                                </p:cTn>
                              </p:par>
                            </p:childTnLst>
                          </p:cTn>
                        </p:par>
                        <p:par>
                          <p:cTn id="828" fill="hold">
                            <p:stCondLst>
                              <p:cond delay="6870"/>
                            </p:stCondLst>
                            <p:childTnLst>
                              <p:par>
                                <p:cTn id="829" presetID="10" presetClass="entr" presetSubtype="0" fill="hold" grpId="0" nodeType="afterEffect">
                                  <p:stCondLst>
                                    <p:cond delay="0"/>
                                  </p:stCondLst>
                                  <p:childTnLst>
                                    <p:set>
                                      <p:cBhvr>
                                        <p:cTn id="830" dur="1" fill="hold">
                                          <p:stCondLst>
                                            <p:cond delay="0"/>
                                          </p:stCondLst>
                                        </p:cTn>
                                        <p:tgtEl>
                                          <p:spTgt spid="1544"/>
                                        </p:tgtEl>
                                        <p:attrNameLst>
                                          <p:attrName>style.visibility</p:attrName>
                                        </p:attrNameLst>
                                      </p:cBhvr>
                                      <p:to>
                                        <p:strVal val="visible"/>
                                      </p:to>
                                    </p:set>
                                    <p:animEffect transition="in" filter="fade">
                                      <p:cBhvr>
                                        <p:cTn id="831" dur="30"/>
                                        <p:tgtEl>
                                          <p:spTgt spid="1544"/>
                                        </p:tgtEl>
                                      </p:cBhvr>
                                    </p:animEffect>
                                  </p:childTnLst>
                                </p:cTn>
                              </p:par>
                            </p:childTnLst>
                          </p:cTn>
                        </p:par>
                        <p:par>
                          <p:cTn id="832" fill="hold">
                            <p:stCondLst>
                              <p:cond delay="6900"/>
                            </p:stCondLst>
                            <p:childTnLst>
                              <p:par>
                                <p:cTn id="833" presetID="10" presetClass="entr" presetSubtype="0" fill="hold" grpId="0" nodeType="afterEffect">
                                  <p:stCondLst>
                                    <p:cond delay="0"/>
                                  </p:stCondLst>
                                  <p:childTnLst>
                                    <p:set>
                                      <p:cBhvr>
                                        <p:cTn id="834" dur="1" fill="hold">
                                          <p:stCondLst>
                                            <p:cond delay="0"/>
                                          </p:stCondLst>
                                        </p:cTn>
                                        <p:tgtEl>
                                          <p:spTgt spid="1545"/>
                                        </p:tgtEl>
                                        <p:attrNameLst>
                                          <p:attrName>style.visibility</p:attrName>
                                        </p:attrNameLst>
                                      </p:cBhvr>
                                      <p:to>
                                        <p:strVal val="visible"/>
                                      </p:to>
                                    </p:set>
                                    <p:animEffect transition="in" filter="fade">
                                      <p:cBhvr>
                                        <p:cTn id="835" dur="30"/>
                                        <p:tgtEl>
                                          <p:spTgt spid="1545"/>
                                        </p:tgtEl>
                                      </p:cBhvr>
                                    </p:animEffect>
                                  </p:childTnLst>
                                </p:cTn>
                              </p:par>
                            </p:childTnLst>
                          </p:cTn>
                        </p:par>
                        <p:par>
                          <p:cTn id="836" fill="hold">
                            <p:stCondLst>
                              <p:cond delay="6930"/>
                            </p:stCondLst>
                            <p:childTnLst>
                              <p:par>
                                <p:cTn id="837" presetID="10" presetClass="entr" presetSubtype="0" fill="hold" grpId="0" nodeType="afterEffect">
                                  <p:stCondLst>
                                    <p:cond delay="0"/>
                                  </p:stCondLst>
                                  <p:childTnLst>
                                    <p:set>
                                      <p:cBhvr>
                                        <p:cTn id="838" dur="1" fill="hold">
                                          <p:stCondLst>
                                            <p:cond delay="0"/>
                                          </p:stCondLst>
                                        </p:cTn>
                                        <p:tgtEl>
                                          <p:spTgt spid="1546"/>
                                        </p:tgtEl>
                                        <p:attrNameLst>
                                          <p:attrName>style.visibility</p:attrName>
                                        </p:attrNameLst>
                                      </p:cBhvr>
                                      <p:to>
                                        <p:strVal val="visible"/>
                                      </p:to>
                                    </p:set>
                                    <p:animEffect transition="in" filter="fade">
                                      <p:cBhvr>
                                        <p:cTn id="839" dur="30"/>
                                        <p:tgtEl>
                                          <p:spTgt spid="1546"/>
                                        </p:tgtEl>
                                      </p:cBhvr>
                                    </p:animEffect>
                                  </p:childTnLst>
                                </p:cTn>
                              </p:par>
                            </p:childTnLst>
                          </p:cTn>
                        </p:par>
                        <p:par>
                          <p:cTn id="840" fill="hold">
                            <p:stCondLst>
                              <p:cond delay="6960"/>
                            </p:stCondLst>
                            <p:childTnLst>
                              <p:par>
                                <p:cTn id="841" presetID="10" presetClass="entr" presetSubtype="0" fill="hold" grpId="0" nodeType="afterEffect">
                                  <p:stCondLst>
                                    <p:cond delay="0"/>
                                  </p:stCondLst>
                                  <p:childTnLst>
                                    <p:set>
                                      <p:cBhvr>
                                        <p:cTn id="842" dur="1" fill="hold">
                                          <p:stCondLst>
                                            <p:cond delay="0"/>
                                          </p:stCondLst>
                                        </p:cTn>
                                        <p:tgtEl>
                                          <p:spTgt spid="1547"/>
                                        </p:tgtEl>
                                        <p:attrNameLst>
                                          <p:attrName>style.visibility</p:attrName>
                                        </p:attrNameLst>
                                      </p:cBhvr>
                                      <p:to>
                                        <p:strVal val="visible"/>
                                      </p:to>
                                    </p:set>
                                    <p:animEffect transition="in" filter="fade">
                                      <p:cBhvr>
                                        <p:cTn id="843" dur="30"/>
                                        <p:tgtEl>
                                          <p:spTgt spid="1547"/>
                                        </p:tgtEl>
                                      </p:cBhvr>
                                    </p:animEffect>
                                  </p:childTnLst>
                                </p:cTn>
                              </p:par>
                            </p:childTnLst>
                          </p:cTn>
                        </p:par>
                        <p:par>
                          <p:cTn id="844" fill="hold">
                            <p:stCondLst>
                              <p:cond delay="6990"/>
                            </p:stCondLst>
                            <p:childTnLst>
                              <p:par>
                                <p:cTn id="845" presetID="10" presetClass="entr" presetSubtype="0" fill="hold" grpId="0" nodeType="afterEffect">
                                  <p:stCondLst>
                                    <p:cond delay="0"/>
                                  </p:stCondLst>
                                  <p:childTnLst>
                                    <p:set>
                                      <p:cBhvr>
                                        <p:cTn id="846" dur="1" fill="hold">
                                          <p:stCondLst>
                                            <p:cond delay="0"/>
                                          </p:stCondLst>
                                        </p:cTn>
                                        <p:tgtEl>
                                          <p:spTgt spid="1548"/>
                                        </p:tgtEl>
                                        <p:attrNameLst>
                                          <p:attrName>style.visibility</p:attrName>
                                        </p:attrNameLst>
                                      </p:cBhvr>
                                      <p:to>
                                        <p:strVal val="visible"/>
                                      </p:to>
                                    </p:set>
                                    <p:animEffect transition="in" filter="fade">
                                      <p:cBhvr>
                                        <p:cTn id="847" dur="30"/>
                                        <p:tgtEl>
                                          <p:spTgt spid="1548"/>
                                        </p:tgtEl>
                                      </p:cBhvr>
                                    </p:animEffect>
                                  </p:childTnLst>
                                </p:cTn>
                              </p:par>
                            </p:childTnLst>
                          </p:cTn>
                        </p:par>
                        <p:par>
                          <p:cTn id="848" fill="hold">
                            <p:stCondLst>
                              <p:cond delay="7020"/>
                            </p:stCondLst>
                            <p:childTnLst>
                              <p:par>
                                <p:cTn id="849" presetID="10" presetClass="entr" presetSubtype="0" fill="hold" grpId="0" nodeType="afterEffect">
                                  <p:stCondLst>
                                    <p:cond delay="0"/>
                                  </p:stCondLst>
                                  <p:childTnLst>
                                    <p:set>
                                      <p:cBhvr>
                                        <p:cTn id="850" dur="1" fill="hold">
                                          <p:stCondLst>
                                            <p:cond delay="0"/>
                                          </p:stCondLst>
                                        </p:cTn>
                                        <p:tgtEl>
                                          <p:spTgt spid="1549"/>
                                        </p:tgtEl>
                                        <p:attrNameLst>
                                          <p:attrName>style.visibility</p:attrName>
                                        </p:attrNameLst>
                                      </p:cBhvr>
                                      <p:to>
                                        <p:strVal val="visible"/>
                                      </p:to>
                                    </p:set>
                                    <p:animEffect transition="in" filter="fade">
                                      <p:cBhvr>
                                        <p:cTn id="851" dur="30"/>
                                        <p:tgtEl>
                                          <p:spTgt spid="1549"/>
                                        </p:tgtEl>
                                      </p:cBhvr>
                                    </p:animEffect>
                                  </p:childTnLst>
                                </p:cTn>
                              </p:par>
                            </p:childTnLst>
                          </p:cTn>
                        </p:par>
                        <p:par>
                          <p:cTn id="852" fill="hold">
                            <p:stCondLst>
                              <p:cond delay="7050"/>
                            </p:stCondLst>
                            <p:childTnLst>
                              <p:par>
                                <p:cTn id="853" presetID="10" presetClass="entr" presetSubtype="0" fill="hold" grpId="0" nodeType="afterEffect">
                                  <p:stCondLst>
                                    <p:cond delay="0"/>
                                  </p:stCondLst>
                                  <p:childTnLst>
                                    <p:set>
                                      <p:cBhvr>
                                        <p:cTn id="854" dur="1" fill="hold">
                                          <p:stCondLst>
                                            <p:cond delay="0"/>
                                          </p:stCondLst>
                                        </p:cTn>
                                        <p:tgtEl>
                                          <p:spTgt spid="1550"/>
                                        </p:tgtEl>
                                        <p:attrNameLst>
                                          <p:attrName>style.visibility</p:attrName>
                                        </p:attrNameLst>
                                      </p:cBhvr>
                                      <p:to>
                                        <p:strVal val="visible"/>
                                      </p:to>
                                    </p:set>
                                    <p:animEffect transition="in" filter="fade">
                                      <p:cBhvr>
                                        <p:cTn id="855" dur="30"/>
                                        <p:tgtEl>
                                          <p:spTgt spid="1550"/>
                                        </p:tgtEl>
                                      </p:cBhvr>
                                    </p:animEffect>
                                  </p:childTnLst>
                                </p:cTn>
                              </p:par>
                            </p:childTnLst>
                          </p:cTn>
                        </p:par>
                        <p:par>
                          <p:cTn id="856" fill="hold">
                            <p:stCondLst>
                              <p:cond delay="7080"/>
                            </p:stCondLst>
                            <p:childTnLst>
                              <p:par>
                                <p:cTn id="857" presetID="10" presetClass="entr" presetSubtype="0" fill="hold" grpId="0" nodeType="afterEffect">
                                  <p:stCondLst>
                                    <p:cond delay="0"/>
                                  </p:stCondLst>
                                  <p:childTnLst>
                                    <p:set>
                                      <p:cBhvr>
                                        <p:cTn id="858" dur="1" fill="hold">
                                          <p:stCondLst>
                                            <p:cond delay="0"/>
                                          </p:stCondLst>
                                        </p:cTn>
                                        <p:tgtEl>
                                          <p:spTgt spid="1552"/>
                                        </p:tgtEl>
                                        <p:attrNameLst>
                                          <p:attrName>style.visibility</p:attrName>
                                        </p:attrNameLst>
                                      </p:cBhvr>
                                      <p:to>
                                        <p:strVal val="visible"/>
                                      </p:to>
                                    </p:set>
                                    <p:animEffect transition="in" filter="fade">
                                      <p:cBhvr>
                                        <p:cTn id="859" dur="30"/>
                                        <p:tgtEl>
                                          <p:spTgt spid="1552"/>
                                        </p:tgtEl>
                                      </p:cBhvr>
                                    </p:animEffect>
                                  </p:childTnLst>
                                </p:cTn>
                              </p:par>
                            </p:childTnLst>
                          </p:cTn>
                        </p:par>
                        <p:par>
                          <p:cTn id="860" fill="hold">
                            <p:stCondLst>
                              <p:cond delay="7110"/>
                            </p:stCondLst>
                            <p:childTnLst>
                              <p:par>
                                <p:cTn id="861" presetID="10" presetClass="entr" presetSubtype="0" fill="hold" grpId="0" nodeType="afterEffect">
                                  <p:stCondLst>
                                    <p:cond delay="0"/>
                                  </p:stCondLst>
                                  <p:childTnLst>
                                    <p:set>
                                      <p:cBhvr>
                                        <p:cTn id="862" dur="1" fill="hold">
                                          <p:stCondLst>
                                            <p:cond delay="0"/>
                                          </p:stCondLst>
                                        </p:cTn>
                                        <p:tgtEl>
                                          <p:spTgt spid="1553"/>
                                        </p:tgtEl>
                                        <p:attrNameLst>
                                          <p:attrName>style.visibility</p:attrName>
                                        </p:attrNameLst>
                                      </p:cBhvr>
                                      <p:to>
                                        <p:strVal val="visible"/>
                                      </p:to>
                                    </p:set>
                                    <p:animEffect transition="in" filter="fade">
                                      <p:cBhvr>
                                        <p:cTn id="863" dur="30"/>
                                        <p:tgtEl>
                                          <p:spTgt spid="1553"/>
                                        </p:tgtEl>
                                      </p:cBhvr>
                                    </p:animEffect>
                                  </p:childTnLst>
                                </p:cTn>
                              </p:par>
                            </p:childTnLst>
                          </p:cTn>
                        </p:par>
                        <p:par>
                          <p:cTn id="864" fill="hold">
                            <p:stCondLst>
                              <p:cond delay="7140"/>
                            </p:stCondLst>
                            <p:childTnLst>
                              <p:par>
                                <p:cTn id="865" presetID="10" presetClass="entr" presetSubtype="0" fill="hold" grpId="0" nodeType="afterEffect">
                                  <p:stCondLst>
                                    <p:cond delay="0"/>
                                  </p:stCondLst>
                                  <p:childTnLst>
                                    <p:set>
                                      <p:cBhvr>
                                        <p:cTn id="866" dur="1" fill="hold">
                                          <p:stCondLst>
                                            <p:cond delay="0"/>
                                          </p:stCondLst>
                                        </p:cTn>
                                        <p:tgtEl>
                                          <p:spTgt spid="1555"/>
                                        </p:tgtEl>
                                        <p:attrNameLst>
                                          <p:attrName>style.visibility</p:attrName>
                                        </p:attrNameLst>
                                      </p:cBhvr>
                                      <p:to>
                                        <p:strVal val="visible"/>
                                      </p:to>
                                    </p:set>
                                    <p:animEffect transition="in" filter="fade">
                                      <p:cBhvr>
                                        <p:cTn id="867" dur="30"/>
                                        <p:tgtEl>
                                          <p:spTgt spid="1555"/>
                                        </p:tgtEl>
                                      </p:cBhvr>
                                    </p:animEffect>
                                  </p:childTnLst>
                                </p:cTn>
                              </p:par>
                            </p:childTnLst>
                          </p:cTn>
                        </p:par>
                        <p:par>
                          <p:cTn id="868" fill="hold">
                            <p:stCondLst>
                              <p:cond delay="7170"/>
                            </p:stCondLst>
                            <p:childTnLst>
                              <p:par>
                                <p:cTn id="869" presetID="10" presetClass="entr" presetSubtype="0" fill="hold" grpId="0" nodeType="afterEffect">
                                  <p:stCondLst>
                                    <p:cond delay="0"/>
                                  </p:stCondLst>
                                  <p:childTnLst>
                                    <p:set>
                                      <p:cBhvr>
                                        <p:cTn id="870" dur="1" fill="hold">
                                          <p:stCondLst>
                                            <p:cond delay="0"/>
                                          </p:stCondLst>
                                        </p:cTn>
                                        <p:tgtEl>
                                          <p:spTgt spid="1567"/>
                                        </p:tgtEl>
                                        <p:attrNameLst>
                                          <p:attrName>style.visibility</p:attrName>
                                        </p:attrNameLst>
                                      </p:cBhvr>
                                      <p:to>
                                        <p:strVal val="visible"/>
                                      </p:to>
                                    </p:set>
                                    <p:animEffect transition="in" filter="fade">
                                      <p:cBhvr>
                                        <p:cTn id="871" dur="30"/>
                                        <p:tgtEl>
                                          <p:spTgt spid="1567"/>
                                        </p:tgtEl>
                                      </p:cBhvr>
                                    </p:animEffect>
                                  </p:childTnLst>
                                </p:cTn>
                              </p:par>
                            </p:childTnLst>
                          </p:cTn>
                        </p:par>
                        <p:par>
                          <p:cTn id="872" fill="hold">
                            <p:stCondLst>
                              <p:cond delay="7200"/>
                            </p:stCondLst>
                            <p:childTnLst>
                              <p:par>
                                <p:cTn id="873" presetID="10" presetClass="entr" presetSubtype="0" fill="hold" grpId="0" nodeType="afterEffect">
                                  <p:stCondLst>
                                    <p:cond delay="0"/>
                                  </p:stCondLst>
                                  <p:childTnLst>
                                    <p:set>
                                      <p:cBhvr>
                                        <p:cTn id="874" dur="1" fill="hold">
                                          <p:stCondLst>
                                            <p:cond delay="0"/>
                                          </p:stCondLst>
                                        </p:cTn>
                                        <p:tgtEl>
                                          <p:spTgt spid="1568"/>
                                        </p:tgtEl>
                                        <p:attrNameLst>
                                          <p:attrName>style.visibility</p:attrName>
                                        </p:attrNameLst>
                                      </p:cBhvr>
                                      <p:to>
                                        <p:strVal val="visible"/>
                                      </p:to>
                                    </p:set>
                                    <p:animEffect transition="in" filter="fade">
                                      <p:cBhvr>
                                        <p:cTn id="875" dur="30"/>
                                        <p:tgtEl>
                                          <p:spTgt spid="1568"/>
                                        </p:tgtEl>
                                      </p:cBhvr>
                                    </p:animEffect>
                                  </p:childTnLst>
                                </p:cTn>
                              </p:par>
                            </p:childTnLst>
                          </p:cTn>
                        </p:par>
                        <p:par>
                          <p:cTn id="876" fill="hold">
                            <p:stCondLst>
                              <p:cond delay="7230"/>
                            </p:stCondLst>
                            <p:childTnLst>
                              <p:par>
                                <p:cTn id="877" presetID="10" presetClass="entr" presetSubtype="0" fill="hold" grpId="0" nodeType="afterEffect">
                                  <p:stCondLst>
                                    <p:cond delay="0"/>
                                  </p:stCondLst>
                                  <p:childTnLst>
                                    <p:set>
                                      <p:cBhvr>
                                        <p:cTn id="878" dur="1" fill="hold">
                                          <p:stCondLst>
                                            <p:cond delay="0"/>
                                          </p:stCondLst>
                                        </p:cTn>
                                        <p:tgtEl>
                                          <p:spTgt spid="1569"/>
                                        </p:tgtEl>
                                        <p:attrNameLst>
                                          <p:attrName>style.visibility</p:attrName>
                                        </p:attrNameLst>
                                      </p:cBhvr>
                                      <p:to>
                                        <p:strVal val="visible"/>
                                      </p:to>
                                    </p:set>
                                    <p:animEffect transition="in" filter="fade">
                                      <p:cBhvr>
                                        <p:cTn id="879" dur="30"/>
                                        <p:tgtEl>
                                          <p:spTgt spid="1569"/>
                                        </p:tgtEl>
                                      </p:cBhvr>
                                    </p:animEffect>
                                  </p:childTnLst>
                                </p:cTn>
                              </p:par>
                            </p:childTnLst>
                          </p:cTn>
                        </p:par>
                        <p:par>
                          <p:cTn id="880" fill="hold">
                            <p:stCondLst>
                              <p:cond delay="7260"/>
                            </p:stCondLst>
                            <p:childTnLst>
                              <p:par>
                                <p:cTn id="881" presetID="10" presetClass="entr" presetSubtype="0" fill="hold" nodeType="afterEffect">
                                  <p:stCondLst>
                                    <p:cond delay="0"/>
                                  </p:stCondLst>
                                  <p:childTnLst>
                                    <p:set>
                                      <p:cBhvr>
                                        <p:cTn id="882" dur="1" fill="hold">
                                          <p:stCondLst>
                                            <p:cond delay="0"/>
                                          </p:stCondLst>
                                        </p:cTn>
                                        <p:tgtEl>
                                          <p:spTgt spid="1570"/>
                                        </p:tgtEl>
                                        <p:attrNameLst>
                                          <p:attrName>style.visibility</p:attrName>
                                        </p:attrNameLst>
                                      </p:cBhvr>
                                      <p:to>
                                        <p:strVal val="visible"/>
                                      </p:to>
                                    </p:set>
                                    <p:animEffect transition="in" filter="fade">
                                      <p:cBhvr>
                                        <p:cTn id="883" dur="500"/>
                                        <p:tgtEl>
                                          <p:spTgt spid="1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 grpId="0" animBg="1"/>
      <p:bldP spid="1353" grpId="0" animBg="1"/>
      <p:bldP spid="1354" grpId="0" animBg="1"/>
      <p:bldP spid="1355" grpId="0" animBg="1"/>
      <p:bldP spid="1356" grpId="0" animBg="1"/>
      <p:bldP spid="1357" grpId="0" animBg="1"/>
      <p:bldP spid="1358" grpId="0" animBg="1"/>
      <p:bldP spid="1359" grpId="0" animBg="1"/>
      <p:bldP spid="1360" grpId="0" animBg="1"/>
      <p:bldP spid="1361" grpId="0" animBg="1"/>
      <p:bldP spid="1362" grpId="0" animBg="1"/>
      <p:bldP spid="1363" grpId="0" animBg="1"/>
      <p:bldP spid="1364" grpId="0" animBg="1"/>
      <p:bldP spid="1365" grpId="0" animBg="1"/>
      <p:bldP spid="1366" grpId="0" animBg="1"/>
      <p:bldP spid="1367" grpId="0" animBg="1"/>
      <p:bldP spid="1368" grpId="0" animBg="1"/>
      <p:bldP spid="1369" grpId="0" animBg="1"/>
      <p:bldP spid="1370" grpId="0" animBg="1"/>
      <p:bldP spid="1371" grpId="0" animBg="1"/>
      <p:bldP spid="1372" grpId="0" animBg="1"/>
      <p:bldP spid="1373" grpId="0" animBg="1"/>
      <p:bldP spid="1374" grpId="0" animBg="1"/>
      <p:bldP spid="1375" grpId="0" animBg="1"/>
      <p:bldP spid="1376" grpId="0" animBg="1"/>
      <p:bldP spid="1377" grpId="0" animBg="1"/>
      <p:bldP spid="1378" grpId="0" animBg="1"/>
      <p:bldP spid="1379" grpId="0" animBg="1"/>
      <p:bldP spid="1380" grpId="0" animBg="1"/>
      <p:bldP spid="1381" grpId="0" animBg="1"/>
      <p:bldP spid="1382" grpId="0" animBg="1"/>
      <p:bldP spid="1383" grpId="0" animBg="1"/>
      <p:bldP spid="1384" grpId="0" animBg="1"/>
      <p:bldP spid="1385" grpId="0" animBg="1"/>
      <p:bldP spid="1386" grpId="0" animBg="1"/>
      <p:bldP spid="1387" grpId="0" animBg="1"/>
      <p:bldP spid="1388" grpId="0" animBg="1"/>
      <p:bldP spid="1389" grpId="0" animBg="1"/>
      <p:bldP spid="1390" grpId="0" animBg="1"/>
      <p:bldP spid="1391" grpId="0" animBg="1"/>
      <p:bldP spid="1392" grpId="0" animBg="1"/>
      <p:bldP spid="1393" grpId="0" animBg="1"/>
      <p:bldP spid="1394" grpId="0" animBg="1"/>
      <p:bldP spid="1395" grpId="0" animBg="1"/>
      <p:bldP spid="1396" grpId="0" animBg="1"/>
      <p:bldP spid="1397" grpId="0" animBg="1"/>
      <p:bldP spid="1398" grpId="0" animBg="1"/>
      <p:bldP spid="1399" grpId="0" animBg="1"/>
      <p:bldP spid="1400" grpId="0" animBg="1"/>
      <p:bldP spid="1401" grpId="0" animBg="1"/>
      <p:bldP spid="1402" grpId="0" animBg="1"/>
      <p:bldP spid="1403" grpId="0" animBg="1"/>
      <p:bldP spid="1404" grpId="0" animBg="1"/>
      <p:bldP spid="1405" grpId="0" animBg="1"/>
      <p:bldP spid="1406" grpId="0" animBg="1"/>
      <p:bldP spid="1407" grpId="0" animBg="1"/>
      <p:bldP spid="1408" grpId="0" animBg="1"/>
      <p:bldP spid="1409" grpId="0" animBg="1"/>
      <p:bldP spid="1410" grpId="0" animBg="1"/>
      <p:bldP spid="1411" grpId="0" animBg="1"/>
      <p:bldP spid="1412" grpId="0" animBg="1"/>
      <p:bldP spid="1413" grpId="0" animBg="1"/>
      <p:bldP spid="1414" grpId="0" animBg="1"/>
      <p:bldP spid="1415" grpId="0" animBg="1"/>
      <p:bldP spid="1416" grpId="0" animBg="1"/>
      <p:bldP spid="1417" grpId="0" animBg="1"/>
      <p:bldP spid="1418" grpId="0" animBg="1"/>
      <p:bldP spid="1419" grpId="0" animBg="1"/>
      <p:bldP spid="1420" grpId="0" animBg="1"/>
      <p:bldP spid="1421" grpId="0" animBg="1"/>
      <p:bldP spid="1422" grpId="0" animBg="1"/>
      <p:bldP spid="1423" grpId="0" animBg="1"/>
      <p:bldP spid="1424" grpId="0" animBg="1"/>
      <p:bldP spid="1425" grpId="0" animBg="1"/>
      <p:bldP spid="1426" grpId="0" animBg="1"/>
      <p:bldP spid="1427" grpId="0" animBg="1"/>
      <p:bldP spid="1428" grpId="0" animBg="1"/>
      <p:bldP spid="1429" grpId="0" animBg="1"/>
      <p:bldP spid="1430" grpId="0" animBg="1"/>
      <p:bldP spid="1431" grpId="0" animBg="1"/>
      <p:bldP spid="1432" grpId="0" animBg="1"/>
      <p:bldP spid="1433" grpId="0" animBg="1"/>
      <p:bldP spid="1434" grpId="0" animBg="1"/>
      <p:bldP spid="1435" grpId="0" animBg="1"/>
      <p:bldP spid="1436" grpId="0" animBg="1"/>
      <p:bldP spid="1437" grpId="0" animBg="1"/>
      <p:bldP spid="1438" grpId="0" animBg="1"/>
      <p:bldP spid="1439" grpId="0" animBg="1"/>
      <p:bldP spid="1440" grpId="0" animBg="1"/>
      <p:bldP spid="1441" grpId="0" animBg="1"/>
      <p:bldP spid="1442" grpId="0" animBg="1"/>
      <p:bldP spid="1443" grpId="0" animBg="1"/>
      <p:bldP spid="1444" grpId="0" animBg="1"/>
      <p:bldP spid="1445" grpId="0" animBg="1"/>
      <p:bldP spid="1446" grpId="0" animBg="1"/>
      <p:bldP spid="1447" grpId="0" animBg="1"/>
      <p:bldP spid="1448" grpId="0" animBg="1"/>
      <p:bldP spid="1449" grpId="0" animBg="1"/>
      <p:bldP spid="1450" grpId="0" animBg="1"/>
      <p:bldP spid="1451" grpId="0" animBg="1"/>
      <p:bldP spid="1452" grpId="0" animBg="1"/>
      <p:bldP spid="1453" grpId="0" animBg="1"/>
      <p:bldP spid="1454" grpId="0" animBg="1"/>
      <p:bldP spid="1455" grpId="0" animBg="1"/>
      <p:bldP spid="1456" grpId="0" animBg="1"/>
      <p:bldP spid="1457" grpId="0" animBg="1"/>
      <p:bldP spid="1458" grpId="0" animBg="1"/>
      <p:bldP spid="1459" grpId="0" animBg="1"/>
      <p:bldP spid="1460" grpId="0" animBg="1"/>
      <p:bldP spid="1461" grpId="0" animBg="1"/>
      <p:bldP spid="1462" grpId="0" animBg="1"/>
      <p:bldP spid="1463" grpId="0" animBg="1"/>
      <p:bldP spid="1464" grpId="0" animBg="1"/>
      <p:bldP spid="1465" grpId="0" animBg="1"/>
      <p:bldP spid="1466" grpId="0" animBg="1"/>
      <p:bldP spid="1467" grpId="0" animBg="1"/>
      <p:bldP spid="1468" grpId="0" animBg="1"/>
      <p:bldP spid="1469" grpId="0" animBg="1"/>
      <p:bldP spid="1470" grpId="0" animBg="1"/>
      <p:bldP spid="1471" grpId="0" animBg="1"/>
      <p:bldP spid="1472" grpId="0" animBg="1"/>
      <p:bldP spid="1473" grpId="0" animBg="1"/>
      <p:bldP spid="1474" grpId="0" animBg="1"/>
      <p:bldP spid="1475" grpId="0" animBg="1"/>
      <p:bldP spid="1476" grpId="0" animBg="1"/>
      <p:bldP spid="1477" grpId="0" animBg="1"/>
      <p:bldP spid="1478" grpId="0" animBg="1"/>
      <p:bldP spid="1479" grpId="0" animBg="1"/>
      <p:bldP spid="1480" grpId="0" animBg="1"/>
      <p:bldP spid="1481" grpId="0" animBg="1"/>
      <p:bldP spid="1482" grpId="0" animBg="1"/>
      <p:bldP spid="1483" grpId="0" animBg="1"/>
      <p:bldP spid="1484" grpId="0" animBg="1"/>
      <p:bldP spid="1485" grpId="0" animBg="1"/>
      <p:bldP spid="1486" grpId="0" animBg="1"/>
      <p:bldP spid="1487" grpId="0" animBg="1"/>
      <p:bldP spid="1488" grpId="0" animBg="1"/>
      <p:bldP spid="1489" grpId="0" animBg="1"/>
      <p:bldP spid="1490" grpId="0" animBg="1"/>
      <p:bldP spid="1491" grpId="0" animBg="1"/>
      <p:bldP spid="1492" grpId="0" animBg="1"/>
      <p:bldP spid="1493" grpId="0" animBg="1"/>
      <p:bldP spid="1494" grpId="0" animBg="1"/>
      <p:bldP spid="1495" grpId="0" animBg="1"/>
      <p:bldP spid="1496" grpId="0" animBg="1"/>
      <p:bldP spid="1497" grpId="0" animBg="1"/>
      <p:bldP spid="1498" grpId="0" animBg="1"/>
      <p:bldP spid="1499" grpId="0" animBg="1"/>
      <p:bldP spid="1500" grpId="0" animBg="1"/>
      <p:bldP spid="1501" grpId="0" animBg="1"/>
      <p:bldP spid="1502" grpId="0" animBg="1"/>
      <p:bldP spid="1503" grpId="0" animBg="1"/>
      <p:bldP spid="1504" grpId="0" animBg="1"/>
      <p:bldP spid="1505" grpId="0" animBg="1"/>
      <p:bldP spid="1506" grpId="0" animBg="1"/>
      <p:bldP spid="1507" grpId="0" animBg="1"/>
      <p:bldP spid="1508" grpId="0" animBg="1"/>
      <p:bldP spid="1509" grpId="0" animBg="1"/>
      <p:bldP spid="1510" grpId="0" animBg="1"/>
      <p:bldP spid="1511" grpId="0" animBg="1"/>
      <p:bldP spid="1512" grpId="0" animBg="1"/>
      <p:bldP spid="1513" grpId="0" animBg="1"/>
      <p:bldP spid="1514" grpId="0" animBg="1"/>
      <p:bldP spid="1515" grpId="0" animBg="1"/>
      <p:bldP spid="1516" grpId="0" animBg="1"/>
      <p:bldP spid="1517" grpId="0" animBg="1"/>
      <p:bldP spid="1518" grpId="0" animBg="1"/>
      <p:bldP spid="1519" grpId="0" animBg="1"/>
      <p:bldP spid="1520" grpId="0" animBg="1"/>
      <p:bldP spid="1521" grpId="0" animBg="1"/>
      <p:bldP spid="1522" grpId="0" animBg="1"/>
      <p:bldP spid="1523" grpId="0" animBg="1"/>
      <p:bldP spid="1524" grpId="0" animBg="1"/>
      <p:bldP spid="1525" grpId="0" animBg="1"/>
      <p:bldP spid="1526" grpId="0" animBg="1"/>
      <p:bldP spid="1527" grpId="0" animBg="1"/>
      <p:bldP spid="1528" grpId="0" animBg="1"/>
      <p:bldP spid="1529" grpId="0" animBg="1"/>
      <p:bldP spid="1530" grpId="0" animBg="1"/>
      <p:bldP spid="1531" grpId="0" animBg="1"/>
      <p:bldP spid="1532" grpId="0" animBg="1"/>
      <p:bldP spid="1533" grpId="0" animBg="1"/>
      <p:bldP spid="1534" grpId="0" animBg="1"/>
      <p:bldP spid="1535" grpId="0" animBg="1"/>
      <p:bldP spid="1536" grpId="0" animBg="1"/>
      <p:bldP spid="1537" grpId="0" animBg="1"/>
      <p:bldP spid="1538" grpId="0" animBg="1"/>
      <p:bldP spid="1539" grpId="0" animBg="1"/>
      <p:bldP spid="1540" grpId="0" animBg="1"/>
      <p:bldP spid="1541" grpId="0" animBg="1"/>
      <p:bldP spid="1542" grpId="0" animBg="1"/>
      <p:bldP spid="1543" grpId="0" animBg="1"/>
      <p:bldP spid="1544" grpId="0" animBg="1"/>
      <p:bldP spid="1545" grpId="0" animBg="1"/>
      <p:bldP spid="1546" grpId="0" animBg="1"/>
      <p:bldP spid="1547" grpId="0" animBg="1"/>
      <p:bldP spid="1548" grpId="0" animBg="1"/>
      <p:bldP spid="1549" grpId="0" animBg="1"/>
      <p:bldP spid="1550" grpId="0" animBg="1"/>
      <p:bldP spid="1551" grpId="0" animBg="1"/>
      <p:bldP spid="1552" grpId="0" animBg="1"/>
      <p:bldP spid="1553" grpId="0" animBg="1"/>
      <p:bldP spid="1554" grpId="0" animBg="1"/>
      <p:bldP spid="1555" grpId="0" animBg="1"/>
      <p:bldP spid="1556" grpId="0" animBg="1"/>
      <p:bldP spid="1557" grpId="0" animBg="1"/>
      <p:bldP spid="1558" grpId="0" animBg="1"/>
      <p:bldP spid="1559" grpId="0" animBg="1"/>
      <p:bldP spid="1560" grpId="0" animBg="1"/>
      <p:bldP spid="1561" grpId="0" animBg="1"/>
      <p:bldP spid="1562" grpId="0" animBg="1"/>
      <p:bldP spid="1563" grpId="0" animBg="1"/>
      <p:bldP spid="1564" grpId="0" animBg="1"/>
      <p:bldP spid="1565" grpId="0" animBg="1"/>
      <p:bldP spid="1566" grpId="0" animBg="1"/>
      <p:bldP spid="1567" grpId="0" animBg="1"/>
      <p:bldP spid="1568" grpId="0" animBg="1"/>
      <p:bldP spid="1569" grpId="0" animBg="1"/>
    </p:bld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ClientOrEvent"/>
          <p:cNvSpPr>
            <a:spLocks noGrp="1" noChangeArrowheads="1"/>
          </p:cNvSpPr>
          <p:nvPr>
            <p:ph type="subTitle" sz="quarter" idx="1"/>
          </p:nvPr>
        </p:nvSpPr>
        <p:spPr>
          <a:xfrm>
            <a:off x="2160270" y="3056762"/>
            <a:ext cx="7560945" cy="927016"/>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Title"/>
          <p:cNvSpPr>
            <a:spLocks noGrp="1" noChangeArrowheads="1"/>
          </p:cNvSpPr>
          <p:nvPr>
            <p:ph type="ctrTitle"/>
          </p:nvPr>
        </p:nvSpPr>
        <p:spPr>
          <a:xfrm>
            <a:off x="2160270" y="2319651"/>
            <a:ext cx="7562821" cy="718824"/>
          </a:xfrm>
        </p:spPr>
        <p:txBody>
          <a:bodyPr/>
          <a:lstStyle>
            <a:lvl1pPr>
              <a:defRPr sz="4400"/>
            </a:lvl1pPr>
          </a:lstStyle>
          <a:p>
            <a:r>
              <a:rPr lang="en-US" smtClean="0"/>
              <a:t>Click to edit Master title style</a:t>
            </a:r>
            <a:endParaRPr lang="en-GB"/>
          </a:p>
        </p:txBody>
      </p:sp>
      <p:sp>
        <p:nvSpPr>
          <p:cNvPr id="73734" name="SpeakerAndDate"/>
          <p:cNvSpPr>
            <a:spLocks noGrp="1" noChangeArrowheads="1"/>
          </p:cNvSpPr>
          <p:nvPr>
            <p:ph type="dt" sz="quarter" idx="2"/>
          </p:nvPr>
        </p:nvSpPr>
        <p:spPr bwMode="auto">
          <a:xfrm>
            <a:off x="2160273" y="3993626"/>
            <a:ext cx="4933742" cy="31932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a:solidFill>
                <a:srgbClr val="000000"/>
              </a:solidFill>
            </a:endParaRPr>
          </a:p>
        </p:txBody>
      </p:sp>
      <p:grpSp>
        <p:nvGrpSpPr>
          <p:cNvPr id="73740" name="Group 12"/>
          <p:cNvGrpSpPr>
            <a:grpSpLocks/>
          </p:cNvGrpSpPr>
          <p:nvPr/>
        </p:nvGrpSpPr>
        <p:grpSpPr bwMode="auto">
          <a:xfrm>
            <a:off x="2" y="0"/>
            <a:ext cx="10805100" cy="1620520"/>
            <a:chOff x="0" y="1280"/>
            <a:chExt cx="5762" cy="1144"/>
          </a:xfrm>
        </p:grpSpPr>
        <p:sp>
          <p:nvSpPr>
            <p:cNvPr id="73741" name="Rectangle 13"/>
            <p:cNvSpPr>
              <a:spLocks noChangeArrowheads="1"/>
            </p:cNvSpPr>
            <p:nvPr/>
          </p:nvSpPr>
          <p:spPr bwMode="auto">
            <a:xfrm>
              <a:off x="0" y="1280"/>
              <a:ext cx="5762" cy="88"/>
            </a:xfrm>
            <a:prstGeom prst="rect">
              <a:avLst/>
            </a:prstGeom>
            <a:solidFill>
              <a:srgbClr val="A1D9D2"/>
            </a:solidFill>
            <a:ln w="9525" algn="ctr">
              <a:noFill/>
              <a:miter lim="800000"/>
              <a:headEnd/>
              <a:tailEnd/>
            </a:ln>
            <a:effectLst/>
          </p:spPr>
          <p:txBody>
            <a:bodyPr anchor="b"/>
            <a:lstStyle/>
            <a:p>
              <a:endParaRPr lang="en-US" sz="2400">
                <a:solidFill>
                  <a:srgbClr val="000000"/>
                </a:solidFill>
              </a:endParaRPr>
            </a:p>
          </p:txBody>
        </p:sp>
        <p:sp>
          <p:nvSpPr>
            <p:cNvPr id="73742" name="Rectangle 14"/>
            <p:cNvSpPr>
              <a:spLocks noChangeArrowheads="1"/>
            </p:cNvSpPr>
            <p:nvPr/>
          </p:nvSpPr>
          <p:spPr bwMode="auto">
            <a:xfrm>
              <a:off x="0" y="1544"/>
              <a:ext cx="5762" cy="88"/>
            </a:xfrm>
            <a:prstGeom prst="rect">
              <a:avLst/>
            </a:prstGeom>
            <a:solidFill>
              <a:srgbClr val="9AABA9"/>
            </a:solidFill>
            <a:ln w="9525" algn="ctr">
              <a:noFill/>
              <a:miter lim="800000"/>
              <a:headEnd/>
              <a:tailEnd/>
            </a:ln>
            <a:effectLst/>
          </p:spPr>
          <p:txBody>
            <a:bodyPr anchor="b"/>
            <a:lstStyle/>
            <a:p>
              <a:endParaRPr lang="en-US" sz="2400">
                <a:solidFill>
                  <a:srgbClr val="000000"/>
                </a:solidFill>
              </a:endParaRPr>
            </a:p>
          </p:txBody>
        </p:sp>
        <p:grpSp>
          <p:nvGrpSpPr>
            <p:cNvPr id="73743" name="Group 15"/>
            <p:cNvGrpSpPr>
              <a:grpSpLocks/>
            </p:cNvGrpSpPr>
            <p:nvPr/>
          </p:nvGrpSpPr>
          <p:grpSpPr bwMode="auto">
            <a:xfrm>
              <a:off x="0" y="1368"/>
              <a:ext cx="5762" cy="88"/>
              <a:chOff x="0" y="1369"/>
              <a:chExt cx="5762" cy="89"/>
            </a:xfrm>
          </p:grpSpPr>
          <p:sp>
            <p:nvSpPr>
              <p:cNvPr id="73744" name="Rectangle 16"/>
              <p:cNvSpPr>
                <a:spLocks noChangeArrowheads="1"/>
              </p:cNvSpPr>
              <p:nvPr/>
            </p:nvSpPr>
            <p:spPr bwMode="auto">
              <a:xfrm>
                <a:off x="2234" y="1369"/>
                <a:ext cx="2375"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45" name="Rectangle 17"/>
              <p:cNvSpPr>
                <a:spLocks noChangeArrowheads="1"/>
              </p:cNvSpPr>
              <p:nvPr/>
            </p:nvSpPr>
            <p:spPr bwMode="auto">
              <a:xfrm>
                <a:off x="0" y="1369"/>
                <a:ext cx="2233" cy="89"/>
              </a:xfrm>
              <a:prstGeom prst="rect">
                <a:avLst/>
              </a:prstGeom>
              <a:solidFill>
                <a:srgbClr val="FBBE97"/>
              </a:solidFill>
              <a:ln w="9525" algn="ctr">
                <a:noFill/>
                <a:miter lim="800000"/>
                <a:headEnd/>
                <a:tailEnd/>
              </a:ln>
              <a:effectLst/>
            </p:spPr>
            <p:txBody>
              <a:bodyPr anchor="b"/>
              <a:lstStyle/>
              <a:p>
                <a:endParaRPr lang="en-US" sz="2400">
                  <a:solidFill>
                    <a:srgbClr val="000000"/>
                  </a:solidFill>
                </a:endParaRPr>
              </a:p>
            </p:txBody>
          </p:sp>
          <p:sp>
            <p:nvSpPr>
              <p:cNvPr id="73746" name="Rectangle 18"/>
              <p:cNvSpPr>
                <a:spLocks noChangeArrowheads="1"/>
              </p:cNvSpPr>
              <p:nvPr/>
            </p:nvSpPr>
            <p:spPr bwMode="auto">
              <a:xfrm>
                <a:off x="4609" y="1369"/>
                <a:ext cx="1153" cy="89"/>
              </a:xfrm>
              <a:prstGeom prst="rect">
                <a:avLst/>
              </a:prstGeom>
              <a:solidFill>
                <a:srgbClr val="FBBE97"/>
              </a:solidFill>
              <a:ln w="9525" algn="ctr">
                <a:noFill/>
                <a:miter lim="800000"/>
                <a:headEnd/>
                <a:tailEnd/>
              </a:ln>
              <a:effectLst/>
            </p:spPr>
            <p:txBody>
              <a:bodyPr anchor="b"/>
              <a:lstStyle/>
              <a:p>
                <a:endParaRPr lang="en-US" sz="2400">
                  <a:solidFill>
                    <a:srgbClr val="000000"/>
                  </a:solidFill>
                </a:endParaRPr>
              </a:p>
            </p:txBody>
          </p:sp>
        </p:grpSp>
        <p:grpSp>
          <p:nvGrpSpPr>
            <p:cNvPr id="73747" name="Group 19"/>
            <p:cNvGrpSpPr>
              <a:grpSpLocks/>
            </p:cNvGrpSpPr>
            <p:nvPr/>
          </p:nvGrpSpPr>
          <p:grpSpPr bwMode="auto">
            <a:xfrm>
              <a:off x="0" y="1632"/>
              <a:ext cx="5762" cy="88"/>
              <a:chOff x="0" y="1634"/>
              <a:chExt cx="5762" cy="89"/>
            </a:xfrm>
          </p:grpSpPr>
          <p:sp>
            <p:nvSpPr>
              <p:cNvPr id="73748" name="Rectangle 20"/>
              <p:cNvSpPr>
                <a:spLocks noChangeArrowheads="1"/>
              </p:cNvSpPr>
              <p:nvPr/>
            </p:nvSpPr>
            <p:spPr bwMode="auto">
              <a:xfrm>
                <a:off x="2234" y="1634"/>
                <a:ext cx="2375" cy="89"/>
              </a:xfrm>
              <a:prstGeom prst="rect">
                <a:avLst/>
              </a:prstGeom>
              <a:solidFill>
                <a:srgbClr val="89D0C8"/>
              </a:solidFill>
              <a:ln w="9525" algn="ctr">
                <a:noFill/>
                <a:miter lim="800000"/>
                <a:headEnd/>
                <a:tailEnd/>
              </a:ln>
              <a:effectLst/>
            </p:spPr>
            <p:txBody>
              <a:bodyPr anchor="b"/>
              <a:lstStyle/>
              <a:p>
                <a:endParaRPr lang="en-US" sz="2400">
                  <a:solidFill>
                    <a:srgbClr val="000000"/>
                  </a:solidFill>
                </a:endParaRPr>
              </a:p>
            </p:txBody>
          </p:sp>
          <p:sp>
            <p:nvSpPr>
              <p:cNvPr id="73749" name="Rectangle 21"/>
              <p:cNvSpPr>
                <a:spLocks noChangeArrowheads="1"/>
              </p:cNvSpPr>
              <p:nvPr/>
            </p:nvSpPr>
            <p:spPr bwMode="auto">
              <a:xfrm>
                <a:off x="0" y="1634"/>
                <a:ext cx="2233"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50" name="Rectangle 22"/>
              <p:cNvSpPr>
                <a:spLocks noChangeArrowheads="1"/>
              </p:cNvSpPr>
              <p:nvPr/>
            </p:nvSpPr>
            <p:spPr bwMode="auto">
              <a:xfrm>
                <a:off x="4609" y="1634"/>
                <a:ext cx="1153" cy="89"/>
              </a:xfrm>
              <a:prstGeom prst="rect">
                <a:avLst/>
              </a:prstGeom>
              <a:solidFill>
                <a:srgbClr val="000000"/>
              </a:solidFill>
              <a:ln w="9525" algn="ctr">
                <a:noFill/>
                <a:miter lim="800000"/>
                <a:headEnd/>
                <a:tailEnd/>
              </a:ln>
              <a:effectLst/>
            </p:spPr>
            <p:txBody>
              <a:bodyPr anchor="b"/>
              <a:lstStyle/>
              <a:p>
                <a:endParaRPr lang="en-US" sz="2400">
                  <a:solidFill>
                    <a:srgbClr val="000000"/>
                  </a:solidFill>
                </a:endParaRPr>
              </a:p>
            </p:txBody>
          </p:sp>
        </p:grpSp>
        <p:grpSp>
          <p:nvGrpSpPr>
            <p:cNvPr id="73751" name="Group 23"/>
            <p:cNvGrpSpPr>
              <a:grpSpLocks/>
            </p:cNvGrpSpPr>
            <p:nvPr/>
          </p:nvGrpSpPr>
          <p:grpSpPr bwMode="auto">
            <a:xfrm>
              <a:off x="0" y="1720"/>
              <a:ext cx="5762" cy="88"/>
              <a:chOff x="0" y="1723"/>
              <a:chExt cx="5762" cy="89"/>
            </a:xfrm>
          </p:grpSpPr>
          <p:sp>
            <p:nvSpPr>
              <p:cNvPr id="73752" name="Rectangle 24"/>
              <p:cNvSpPr>
                <a:spLocks noChangeArrowheads="1"/>
              </p:cNvSpPr>
              <p:nvPr/>
            </p:nvSpPr>
            <p:spPr bwMode="auto">
              <a:xfrm>
                <a:off x="0" y="1723"/>
                <a:ext cx="4609" cy="89"/>
              </a:xfrm>
              <a:prstGeom prst="rect">
                <a:avLst/>
              </a:prstGeom>
              <a:solidFill>
                <a:srgbClr val="003478"/>
              </a:solidFill>
              <a:ln w="9525" algn="ctr">
                <a:noFill/>
                <a:miter lim="800000"/>
                <a:headEnd/>
                <a:tailEnd/>
              </a:ln>
              <a:effectLst/>
            </p:spPr>
            <p:txBody>
              <a:bodyPr anchor="b"/>
              <a:lstStyle/>
              <a:p>
                <a:endParaRPr lang="en-US" sz="2400">
                  <a:solidFill>
                    <a:srgbClr val="000000"/>
                  </a:solidFill>
                </a:endParaRPr>
              </a:p>
            </p:txBody>
          </p:sp>
          <p:sp>
            <p:nvSpPr>
              <p:cNvPr id="73753" name="Rectangle 25"/>
              <p:cNvSpPr>
                <a:spLocks noChangeArrowheads="1"/>
              </p:cNvSpPr>
              <p:nvPr/>
            </p:nvSpPr>
            <p:spPr bwMode="auto">
              <a:xfrm>
                <a:off x="4609" y="1723"/>
                <a:ext cx="1153" cy="89"/>
              </a:xfrm>
              <a:prstGeom prst="rect">
                <a:avLst/>
              </a:prstGeom>
              <a:solidFill>
                <a:srgbClr val="766A62"/>
              </a:solidFill>
              <a:ln w="9525" algn="ctr">
                <a:noFill/>
                <a:miter lim="800000"/>
                <a:headEnd/>
                <a:tailEnd/>
              </a:ln>
              <a:effectLst/>
            </p:spPr>
            <p:txBody>
              <a:bodyPr anchor="b"/>
              <a:lstStyle/>
              <a:p>
                <a:endParaRPr lang="en-US" sz="2400">
                  <a:solidFill>
                    <a:srgbClr val="000000"/>
                  </a:solidFill>
                </a:endParaRPr>
              </a:p>
            </p:txBody>
          </p:sp>
        </p:grpSp>
        <p:grpSp>
          <p:nvGrpSpPr>
            <p:cNvPr id="73754" name="Group 26"/>
            <p:cNvGrpSpPr>
              <a:grpSpLocks/>
            </p:cNvGrpSpPr>
            <p:nvPr/>
          </p:nvGrpSpPr>
          <p:grpSpPr bwMode="auto">
            <a:xfrm>
              <a:off x="0" y="1808"/>
              <a:ext cx="5762" cy="88"/>
              <a:chOff x="0" y="1812"/>
              <a:chExt cx="5762" cy="89"/>
            </a:xfrm>
          </p:grpSpPr>
          <p:sp>
            <p:nvSpPr>
              <p:cNvPr id="73755" name="Rectangle 27"/>
              <p:cNvSpPr>
                <a:spLocks noChangeArrowheads="1"/>
              </p:cNvSpPr>
              <p:nvPr/>
            </p:nvSpPr>
            <p:spPr bwMode="auto">
              <a:xfrm>
                <a:off x="0" y="1812"/>
                <a:ext cx="2233" cy="89"/>
              </a:xfrm>
              <a:prstGeom prst="rect">
                <a:avLst/>
              </a:prstGeom>
              <a:solidFill>
                <a:srgbClr val="BEBB45"/>
              </a:solidFill>
              <a:ln w="9525" algn="ctr">
                <a:noFill/>
                <a:miter lim="800000"/>
                <a:headEnd/>
                <a:tailEnd/>
              </a:ln>
              <a:effectLst/>
            </p:spPr>
            <p:txBody>
              <a:bodyPr anchor="b"/>
              <a:lstStyle/>
              <a:p>
                <a:endParaRPr lang="en-US" sz="2400">
                  <a:solidFill>
                    <a:srgbClr val="000000"/>
                  </a:solidFill>
                </a:endParaRPr>
              </a:p>
            </p:txBody>
          </p:sp>
          <p:sp>
            <p:nvSpPr>
              <p:cNvPr id="73756" name="Rectangle 28"/>
              <p:cNvSpPr>
                <a:spLocks noChangeArrowheads="1"/>
              </p:cNvSpPr>
              <p:nvPr/>
            </p:nvSpPr>
            <p:spPr bwMode="auto">
              <a:xfrm>
                <a:off x="2234" y="1812"/>
                <a:ext cx="2375"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57" name="Rectangle 29"/>
              <p:cNvSpPr>
                <a:spLocks noChangeArrowheads="1"/>
              </p:cNvSpPr>
              <p:nvPr/>
            </p:nvSpPr>
            <p:spPr bwMode="auto">
              <a:xfrm>
                <a:off x="4609" y="1812"/>
                <a:ext cx="1153" cy="89"/>
              </a:xfrm>
              <a:prstGeom prst="rect">
                <a:avLst/>
              </a:prstGeom>
              <a:solidFill>
                <a:srgbClr val="FFD44F"/>
              </a:solidFill>
              <a:ln w="9525" algn="ctr">
                <a:noFill/>
                <a:miter lim="800000"/>
                <a:headEnd/>
                <a:tailEnd/>
              </a:ln>
              <a:effectLst/>
            </p:spPr>
            <p:txBody>
              <a:bodyPr anchor="b"/>
              <a:lstStyle/>
              <a:p>
                <a:endParaRPr lang="en-US" sz="2400">
                  <a:solidFill>
                    <a:srgbClr val="000000"/>
                  </a:solidFill>
                </a:endParaRPr>
              </a:p>
            </p:txBody>
          </p:sp>
        </p:grpSp>
        <p:grpSp>
          <p:nvGrpSpPr>
            <p:cNvPr id="73758" name="Group 30"/>
            <p:cNvGrpSpPr>
              <a:grpSpLocks/>
            </p:cNvGrpSpPr>
            <p:nvPr/>
          </p:nvGrpSpPr>
          <p:grpSpPr bwMode="auto">
            <a:xfrm>
              <a:off x="0" y="1896"/>
              <a:ext cx="5762" cy="88"/>
              <a:chOff x="0" y="1900"/>
              <a:chExt cx="5762" cy="89"/>
            </a:xfrm>
          </p:grpSpPr>
          <p:sp>
            <p:nvSpPr>
              <p:cNvPr id="73759" name="Rectangle 31"/>
              <p:cNvSpPr>
                <a:spLocks noChangeArrowheads="1"/>
              </p:cNvSpPr>
              <p:nvPr/>
            </p:nvSpPr>
            <p:spPr bwMode="auto">
              <a:xfrm>
                <a:off x="0" y="1900"/>
                <a:ext cx="653"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60" name="Rectangle 32"/>
              <p:cNvSpPr>
                <a:spLocks noChangeArrowheads="1"/>
              </p:cNvSpPr>
              <p:nvPr/>
            </p:nvSpPr>
            <p:spPr bwMode="auto">
              <a:xfrm>
                <a:off x="653" y="1900"/>
                <a:ext cx="3956" cy="89"/>
              </a:xfrm>
              <a:prstGeom prst="rect">
                <a:avLst/>
              </a:prstGeom>
              <a:solidFill>
                <a:srgbClr val="9AABA9"/>
              </a:solidFill>
              <a:ln w="9525" algn="ctr">
                <a:noFill/>
                <a:miter lim="800000"/>
                <a:headEnd/>
                <a:tailEnd/>
              </a:ln>
              <a:effectLst/>
            </p:spPr>
            <p:txBody>
              <a:bodyPr anchor="b"/>
              <a:lstStyle/>
              <a:p>
                <a:endParaRPr lang="en-US" sz="2400">
                  <a:solidFill>
                    <a:srgbClr val="000000"/>
                  </a:solidFill>
                </a:endParaRPr>
              </a:p>
            </p:txBody>
          </p:sp>
          <p:sp>
            <p:nvSpPr>
              <p:cNvPr id="73761" name="Rectangle 33"/>
              <p:cNvSpPr>
                <a:spLocks noChangeArrowheads="1"/>
              </p:cNvSpPr>
              <p:nvPr/>
            </p:nvSpPr>
            <p:spPr bwMode="auto">
              <a:xfrm>
                <a:off x="4614" y="1900"/>
                <a:ext cx="1148"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grpSp>
        <p:grpSp>
          <p:nvGrpSpPr>
            <p:cNvPr id="73762" name="Group 34"/>
            <p:cNvGrpSpPr>
              <a:grpSpLocks/>
            </p:cNvGrpSpPr>
            <p:nvPr/>
          </p:nvGrpSpPr>
          <p:grpSpPr bwMode="auto">
            <a:xfrm>
              <a:off x="0" y="1984"/>
              <a:ext cx="5762" cy="88"/>
              <a:chOff x="0" y="1989"/>
              <a:chExt cx="5762" cy="89"/>
            </a:xfrm>
          </p:grpSpPr>
          <p:sp>
            <p:nvSpPr>
              <p:cNvPr id="73763" name="Rectangle 35"/>
              <p:cNvSpPr>
                <a:spLocks noChangeArrowheads="1"/>
              </p:cNvSpPr>
              <p:nvPr/>
            </p:nvSpPr>
            <p:spPr bwMode="auto">
              <a:xfrm>
                <a:off x="0" y="1989"/>
                <a:ext cx="4609" cy="89"/>
              </a:xfrm>
              <a:prstGeom prst="rect">
                <a:avLst/>
              </a:prstGeom>
              <a:solidFill>
                <a:srgbClr val="693695"/>
              </a:solidFill>
              <a:ln w="9525" algn="ctr">
                <a:noFill/>
                <a:miter lim="800000"/>
                <a:headEnd/>
                <a:tailEnd/>
              </a:ln>
              <a:effectLst/>
            </p:spPr>
            <p:txBody>
              <a:bodyPr anchor="b"/>
              <a:lstStyle/>
              <a:p>
                <a:endParaRPr lang="en-US" sz="2400">
                  <a:solidFill>
                    <a:srgbClr val="000000"/>
                  </a:solidFill>
                </a:endParaRPr>
              </a:p>
            </p:txBody>
          </p:sp>
          <p:sp>
            <p:nvSpPr>
              <p:cNvPr id="73764" name="Rectangle 36"/>
              <p:cNvSpPr>
                <a:spLocks noChangeArrowheads="1"/>
              </p:cNvSpPr>
              <p:nvPr/>
            </p:nvSpPr>
            <p:spPr bwMode="auto">
              <a:xfrm>
                <a:off x="4609" y="1989"/>
                <a:ext cx="1153" cy="89"/>
              </a:xfrm>
              <a:prstGeom prst="rect">
                <a:avLst/>
              </a:prstGeom>
              <a:solidFill>
                <a:srgbClr val="000000"/>
              </a:solidFill>
              <a:ln w="9525" algn="ctr">
                <a:noFill/>
                <a:miter lim="800000"/>
                <a:headEnd/>
                <a:tailEnd/>
              </a:ln>
              <a:effectLst/>
            </p:spPr>
            <p:txBody>
              <a:bodyPr anchor="b"/>
              <a:lstStyle/>
              <a:p>
                <a:endParaRPr lang="en-US" sz="2400">
                  <a:solidFill>
                    <a:srgbClr val="000000"/>
                  </a:solidFill>
                </a:endParaRPr>
              </a:p>
            </p:txBody>
          </p:sp>
        </p:grpSp>
        <p:grpSp>
          <p:nvGrpSpPr>
            <p:cNvPr id="73765" name="Group 37"/>
            <p:cNvGrpSpPr>
              <a:grpSpLocks/>
            </p:cNvGrpSpPr>
            <p:nvPr/>
          </p:nvGrpSpPr>
          <p:grpSpPr bwMode="auto">
            <a:xfrm>
              <a:off x="0" y="2160"/>
              <a:ext cx="5762" cy="88"/>
              <a:chOff x="0" y="2166"/>
              <a:chExt cx="5762" cy="89"/>
            </a:xfrm>
          </p:grpSpPr>
          <p:sp>
            <p:nvSpPr>
              <p:cNvPr id="73766" name="Rectangle 38"/>
              <p:cNvSpPr>
                <a:spLocks noChangeArrowheads="1"/>
              </p:cNvSpPr>
              <p:nvPr/>
            </p:nvSpPr>
            <p:spPr bwMode="auto">
              <a:xfrm>
                <a:off x="0" y="2166"/>
                <a:ext cx="2233" cy="89"/>
              </a:xfrm>
              <a:prstGeom prst="rect">
                <a:avLst/>
              </a:prstGeom>
              <a:solidFill>
                <a:srgbClr val="ACD9F4"/>
              </a:solidFill>
              <a:ln w="9525" algn="ctr">
                <a:noFill/>
                <a:miter lim="800000"/>
                <a:headEnd/>
                <a:tailEnd/>
              </a:ln>
              <a:effectLst/>
            </p:spPr>
            <p:txBody>
              <a:bodyPr anchor="b"/>
              <a:lstStyle/>
              <a:p>
                <a:endParaRPr lang="en-US" sz="2400">
                  <a:solidFill>
                    <a:srgbClr val="000000"/>
                  </a:solidFill>
                </a:endParaRPr>
              </a:p>
            </p:txBody>
          </p:sp>
          <p:sp>
            <p:nvSpPr>
              <p:cNvPr id="73767" name="Rectangle 39"/>
              <p:cNvSpPr>
                <a:spLocks noChangeArrowheads="1"/>
              </p:cNvSpPr>
              <p:nvPr/>
            </p:nvSpPr>
            <p:spPr bwMode="auto">
              <a:xfrm>
                <a:off x="2233" y="2166"/>
                <a:ext cx="2376"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68" name="Rectangle 40"/>
              <p:cNvSpPr>
                <a:spLocks noChangeArrowheads="1"/>
              </p:cNvSpPr>
              <p:nvPr/>
            </p:nvSpPr>
            <p:spPr bwMode="auto">
              <a:xfrm>
                <a:off x="4609" y="2166"/>
                <a:ext cx="1153" cy="89"/>
              </a:xfrm>
              <a:prstGeom prst="rect">
                <a:avLst/>
              </a:prstGeom>
              <a:solidFill>
                <a:srgbClr val="AFA39A"/>
              </a:solidFill>
              <a:ln w="9525" algn="ctr">
                <a:noFill/>
                <a:miter lim="800000"/>
                <a:headEnd/>
                <a:tailEnd/>
              </a:ln>
              <a:effectLst/>
            </p:spPr>
            <p:txBody>
              <a:bodyPr anchor="b"/>
              <a:lstStyle/>
              <a:p>
                <a:endParaRPr lang="en-US" sz="2400">
                  <a:solidFill>
                    <a:srgbClr val="000000"/>
                  </a:solidFill>
                </a:endParaRPr>
              </a:p>
            </p:txBody>
          </p:sp>
        </p:grpSp>
        <p:grpSp>
          <p:nvGrpSpPr>
            <p:cNvPr id="73769" name="Group 41"/>
            <p:cNvGrpSpPr>
              <a:grpSpLocks/>
            </p:cNvGrpSpPr>
            <p:nvPr/>
          </p:nvGrpSpPr>
          <p:grpSpPr bwMode="auto">
            <a:xfrm>
              <a:off x="0" y="2336"/>
              <a:ext cx="5762" cy="88"/>
              <a:chOff x="0" y="2341"/>
              <a:chExt cx="5762" cy="89"/>
            </a:xfrm>
          </p:grpSpPr>
          <p:sp>
            <p:nvSpPr>
              <p:cNvPr id="73770" name="Rectangle 42"/>
              <p:cNvSpPr>
                <a:spLocks noChangeArrowheads="1"/>
              </p:cNvSpPr>
              <p:nvPr/>
            </p:nvSpPr>
            <p:spPr bwMode="auto">
              <a:xfrm>
                <a:off x="3817" y="2341"/>
                <a:ext cx="1945" cy="89"/>
              </a:xfrm>
              <a:prstGeom prst="rect">
                <a:avLst/>
              </a:prstGeom>
              <a:solidFill>
                <a:srgbClr val="9AABA9"/>
              </a:solidFill>
              <a:ln w="9525" algn="ctr">
                <a:noFill/>
                <a:miter lim="800000"/>
                <a:headEnd/>
                <a:tailEnd/>
              </a:ln>
              <a:effectLst/>
            </p:spPr>
            <p:txBody>
              <a:bodyPr anchor="b"/>
              <a:lstStyle/>
              <a:p>
                <a:endParaRPr lang="en-US" sz="2400">
                  <a:solidFill>
                    <a:srgbClr val="000000"/>
                  </a:solidFill>
                </a:endParaRPr>
              </a:p>
            </p:txBody>
          </p:sp>
          <p:sp>
            <p:nvSpPr>
              <p:cNvPr id="73771" name="Rectangle 43"/>
              <p:cNvSpPr>
                <a:spLocks noChangeArrowheads="1"/>
              </p:cNvSpPr>
              <p:nvPr/>
            </p:nvSpPr>
            <p:spPr bwMode="auto">
              <a:xfrm>
                <a:off x="0" y="2341"/>
                <a:ext cx="3817" cy="89"/>
              </a:xfrm>
              <a:prstGeom prst="rect">
                <a:avLst/>
              </a:prstGeom>
              <a:solidFill>
                <a:srgbClr val="988980"/>
              </a:solidFill>
              <a:ln w="28575" algn="ctr">
                <a:noFill/>
                <a:miter lim="800000"/>
                <a:headEnd/>
                <a:tailEnd/>
              </a:ln>
              <a:effectLst/>
            </p:spPr>
            <p:txBody>
              <a:bodyPr wrap="none" anchor="ctr"/>
              <a:lstStyle/>
              <a:p>
                <a:endParaRPr lang="en-US" sz="2400">
                  <a:solidFill>
                    <a:srgbClr val="000000"/>
                  </a:solidFill>
                </a:endParaRPr>
              </a:p>
            </p:txBody>
          </p:sp>
        </p:grpSp>
        <p:grpSp>
          <p:nvGrpSpPr>
            <p:cNvPr id="73772" name="Group 44"/>
            <p:cNvGrpSpPr>
              <a:grpSpLocks/>
            </p:cNvGrpSpPr>
            <p:nvPr/>
          </p:nvGrpSpPr>
          <p:grpSpPr bwMode="auto">
            <a:xfrm>
              <a:off x="0" y="2072"/>
              <a:ext cx="5756" cy="88"/>
              <a:chOff x="0" y="2077"/>
              <a:chExt cx="5756" cy="88"/>
            </a:xfrm>
          </p:grpSpPr>
          <p:sp>
            <p:nvSpPr>
              <p:cNvPr id="73773" name="Rectangle 45"/>
              <p:cNvSpPr>
                <a:spLocks noChangeArrowheads="1"/>
              </p:cNvSpPr>
              <p:nvPr/>
            </p:nvSpPr>
            <p:spPr bwMode="auto">
              <a:xfrm>
                <a:off x="0" y="2077"/>
                <a:ext cx="2233" cy="88"/>
              </a:xfrm>
              <a:prstGeom prst="rect">
                <a:avLst/>
              </a:prstGeom>
              <a:solidFill>
                <a:srgbClr val="000000"/>
              </a:solidFill>
              <a:ln w="9525" algn="ctr">
                <a:noFill/>
                <a:miter lim="800000"/>
                <a:headEnd/>
                <a:tailEnd/>
              </a:ln>
              <a:effectLst/>
            </p:spPr>
            <p:txBody>
              <a:bodyPr anchor="b"/>
              <a:lstStyle/>
              <a:p>
                <a:endParaRPr lang="en-US" sz="2400">
                  <a:solidFill>
                    <a:srgbClr val="000000"/>
                  </a:solidFill>
                </a:endParaRPr>
              </a:p>
            </p:txBody>
          </p:sp>
          <p:sp>
            <p:nvSpPr>
              <p:cNvPr id="73774" name="Rectangle 46"/>
              <p:cNvSpPr>
                <a:spLocks noChangeArrowheads="1"/>
              </p:cNvSpPr>
              <p:nvPr/>
            </p:nvSpPr>
            <p:spPr bwMode="auto">
              <a:xfrm>
                <a:off x="2233" y="2077"/>
                <a:ext cx="1583" cy="88"/>
              </a:xfrm>
              <a:prstGeom prst="rect">
                <a:avLst/>
              </a:prstGeom>
              <a:solidFill>
                <a:srgbClr val="AFA39A"/>
              </a:solidFill>
              <a:ln w="9525" algn="ctr">
                <a:noFill/>
                <a:miter lim="800000"/>
                <a:headEnd/>
                <a:tailEnd/>
              </a:ln>
              <a:effectLst/>
            </p:spPr>
            <p:txBody>
              <a:bodyPr anchor="b"/>
              <a:lstStyle/>
              <a:p>
                <a:endParaRPr lang="en-US" sz="2400">
                  <a:solidFill>
                    <a:srgbClr val="000000"/>
                  </a:solidFill>
                </a:endParaRPr>
              </a:p>
            </p:txBody>
          </p:sp>
          <p:sp>
            <p:nvSpPr>
              <p:cNvPr id="73775" name="Rectangle 47"/>
              <p:cNvSpPr>
                <a:spLocks noChangeArrowheads="1"/>
              </p:cNvSpPr>
              <p:nvPr/>
            </p:nvSpPr>
            <p:spPr bwMode="auto">
              <a:xfrm>
                <a:off x="4608" y="2077"/>
                <a:ext cx="1148" cy="88"/>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73776" name="Rectangle 48"/>
              <p:cNvSpPr>
                <a:spLocks noChangeArrowheads="1"/>
              </p:cNvSpPr>
              <p:nvPr/>
            </p:nvSpPr>
            <p:spPr bwMode="auto">
              <a:xfrm>
                <a:off x="3816" y="2077"/>
                <a:ext cx="792" cy="88"/>
              </a:xfrm>
              <a:prstGeom prst="rect">
                <a:avLst/>
              </a:prstGeom>
              <a:solidFill>
                <a:srgbClr val="90CFF2"/>
              </a:solidFill>
              <a:ln w="9525" algn="ctr">
                <a:noFill/>
                <a:miter lim="800000"/>
                <a:headEnd/>
                <a:tailEnd/>
              </a:ln>
              <a:effectLst/>
            </p:spPr>
            <p:txBody>
              <a:bodyPr anchor="b"/>
              <a:lstStyle/>
              <a:p>
                <a:endParaRPr lang="en-US" sz="2400">
                  <a:solidFill>
                    <a:srgbClr val="000000"/>
                  </a:solidFill>
                </a:endParaRPr>
              </a:p>
            </p:txBody>
          </p:sp>
        </p:grpSp>
        <p:grpSp>
          <p:nvGrpSpPr>
            <p:cNvPr id="73777" name="Group 49"/>
            <p:cNvGrpSpPr>
              <a:grpSpLocks/>
            </p:cNvGrpSpPr>
            <p:nvPr/>
          </p:nvGrpSpPr>
          <p:grpSpPr bwMode="auto">
            <a:xfrm>
              <a:off x="0" y="2248"/>
              <a:ext cx="5762" cy="88"/>
              <a:chOff x="0" y="2255"/>
              <a:chExt cx="5762" cy="89"/>
            </a:xfrm>
          </p:grpSpPr>
          <p:sp>
            <p:nvSpPr>
              <p:cNvPr id="73778" name="Rectangle 50"/>
              <p:cNvSpPr>
                <a:spLocks noChangeArrowheads="1"/>
              </p:cNvSpPr>
              <p:nvPr/>
            </p:nvSpPr>
            <p:spPr bwMode="auto">
              <a:xfrm>
                <a:off x="0" y="2255"/>
                <a:ext cx="3817" cy="89"/>
              </a:xfrm>
              <a:prstGeom prst="rect">
                <a:avLst/>
              </a:prstGeom>
              <a:solidFill>
                <a:srgbClr val="BEBB45"/>
              </a:solidFill>
              <a:ln w="9525" algn="ctr">
                <a:noFill/>
                <a:miter lim="800000"/>
                <a:headEnd/>
                <a:tailEnd/>
              </a:ln>
              <a:effectLst/>
            </p:spPr>
            <p:txBody>
              <a:bodyPr anchor="b"/>
              <a:lstStyle/>
              <a:p>
                <a:endParaRPr lang="en-US" sz="2400">
                  <a:solidFill>
                    <a:srgbClr val="000000"/>
                  </a:solidFill>
                </a:endParaRPr>
              </a:p>
            </p:txBody>
          </p:sp>
          <p:sp>
            <p:nvSpPr>
              <p:cNvPr id="73779" name="Rectangle 51"/>
              <p:cNvSpPr>
                <a:spLocks noChangeArrowheads="1"/>
              </p:cNvSpPr>
              <p:nvPr/>
            </p:nvSpPr>
            <p:spPr bwMode="auto">
              <a:xfrm>
                <a:off x="3817" y="2255"/>
                <a:ext cx="1945" cy="89"/>
              </a:xfrm>
              <a:prstGeom prst="rect">
                <a:avLst/>
              </a:prstGeom>
              <a:solidFill>
                <a:srgbClr val="E2DBD6"/>
              </a:solidFill>
              <a:ln w="28575" algn="ctr">
                <a:noFill/>
                <a:miter lim="800000"/>
                <a:headEnd/>
                <a:tailEnd/>
              </a:ln>
              <a:effectLst/>
            </p:spPr>
            <p:txBody>
              <a:bodyPr wrap="none" anchor="ctr"/>
              <a:lstStyle/>
              <a:p>
                <a:endParaRPr lang="en-US" sz="2400">
                  <a:solidFill>
                    <a:srgbClr val="000000"/>
                  </a:solidFill>
                </a:endParaRPr>
              </a:p>
            </p:txBody>
          </p:sp>
        </p:grpSp>
        <p:grpSp>
          <p:nvGrpSpPr>
            <p:cNvPr id="73780" name="Group 52"/>
            <p:cNvGrpSpPr>
              <a:grpSpLocks/>
            </p:cNvGrpSpPr>
            <p:nvPr/>
          </p:nvGrpSpPr>
          <p:grpSpPr bwMode="auto">
            <a:xfrm>
              <a:off x="0" y="1456"/>
              <a:ext cx="5762" cy="88"/>
              <a:chOff x="0" y="1457"/>
              <a:chExt cx="5762" cy="89"/>
            </a:xfrm>
          </p:grpSpPr>
          <p:sp>
            <p:nvSpPr>
              <p:cNvPr id="73781" name="Rectangle 53"/>
              <p:cNvSpPr>
                <a:spLocks noChangeArrowheads="1"/>
              </p:cNvSpPr>
              <p:nvPr/>
            </p:nvSpPr>
            <p:spPr bwMode="auto">
              <a:xfrm>
                <a:off x="2234" y="1457"/>
                <a:ext cx="2375" cy="89"/>
              </a:xfrm>
              <a:prstGeom prst="rect">
                <a:avLst/>
              </a:prstGeom>
              <a:solidFill>
                <a:srgbClr val="9C83B6"/>
              </a:solidFill>
              <a:ln w="9525" algn="ctr">
                <a:noFill/>
                <a:miter lim="800000"/>
                <a:headEnd/>
                <a:tailEnd/>
              </a:ln>
              <a:effectLst/>
            </p:spPr>
            <p:txBody>
              <a:bodyPr anchor="b"/>
              <a:lstStyle/>
              <a:p>
                <a:endParaRPr lang="en-US" sz="2400">
                  <a:solidFill>
                    <a:srgbClr val="000000"/>
                  </a:solidFill>
                </a:endParaRPr>
              </a:p>
            </p:txBody>
          </p:sp>
          <p:sp>
            <p:nvSpPr>
              <p:cNvPr id="73782" name="Rectangle 54"/>
              <p:cNvSpPr>
                <a:spLocks noChangeArrowheads="1"/>
              </p:cNvSpPr>
              <p:nvPr/>
            </p:nvSpPr>
            <p:spPr bwMode="auto">
              <a:xfrm>
                <a:off x="4609" y="1457"/>
                <a:ext cx="1153" cy="89"/>
              </a:xfrm>
              <a:prstGeom prst="rect">
                <a:avLst/>
              </a:prstGeom>
              <a:solidFill>
                <a:srgbClr val="693695"/>
              </a:solidFill>
              <a:ln w="9525" algn="ctr">
                <a:noFill/>
                <a:miter lim="800000"/>
                <a:headEnd/>
                <a:tailEnd/>
              </a:ln>
              <a:effectLst/>
            </p:spPr>
            <p:txBody>
              <a:bodyPr anchor="b"/>
              <a:lstStyle/>
              <a:p>
                <a:endParaRPr lang="en-US" sz="2400">
                  <a:solidFill>
                    <a:srgbClr val="000000"/>
                  </a:solidFill>
                </a:endParaRPr>
              </a:p>
            </p:txBody>
          </p:sp>
          <p:sp>
            <p:nvSpPr>
              <p:cNvPr id="73783" name="Rectangle 55"/>
              <p:cNvSpPr>
                <a:spLocks noChangeArrowheads="1"/>
              </p:cNvSpPr>
              <p:nvPr/>
            </p:nvSpPr>
            <p:spPr bwMode="auto">
              <a:xfrm>
                <a:off x="0" y="1457"/>
                <a:ext cx="2233" cy="89"/>
              </a:xfrm>
              <a:prstGeom prst="rect">
                <a:avLst/>
              </a:prstGeom>
              <a:solidFill>
                <a:srgbClr val="F26522"/>
              </a:solidFill>
              <a:ln w="9525" algn="ctr">
                <a:noFill/>
                <a:miter lim="800000"/>
                <a:headEnd/>
                <a:tailEnd/>
              </a:ln>
              <a:effectLst/>
            </p:spPr>
            <p:txBody>
              <a:bodyPr anchor="b"/>
              <a:lstStyle/>
              <a:p>
                <a:endParaRPr lang="en-US" sz="2400">
                  <a:solidFill>
                    <a:srgbClr val="000000"/>
                  </a:solidFill>
                </a:endParaRPr>
              </a:p>
            </p:txBody>
          </p:sp>
        </p:grpSp>
      </p:grpSp>
      <p:pic>
        <p:nvPicPr>
          <p:cNvPr id="73786" name="Picture 58" descr="SWIFT_Logo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264" y="2342160"/>
            <a:ext cx="866358" cy="649896"/>
          </a:xfrm>
          <a:prstGeom prst="rect">
            <a:avLst/>
          </a:prstGeom>
          <a:noFill/>
          <a:ln w="9525">
            <a:noFill/>
            <a:miter lim="800000"/>
            <a:headEnd/>
            <a:tailEnd/>
          </a:ln>
        </p:spPr>
      </p:pic>
    </p:spTree>
    <p:extLst>
      <p:ext uri="{BB962C8B-B14F-4D97-AF65-F5344CB8AC3E}">
        <p14:creationId xmlns:p14="http://schemas.microsoft.com/office/powerpoint/2010/main" val="2484716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5" name="Slide Number Placeholder 4"/>
          <p:cNvSpPr>
            <a:spLocks noGrp="1"/>
          </p:cNvSpPr>
          <p:nvPr>
            <p:ph type="sldNum" sz="quarter" idx="11"/>
          </p:nvPr>
        </p:nvSpPr>
        <p:spPr/>
        <p:txBody>
          <a:bodyPr/>
          <a:lstStyle>
            <a:lvl1pPr>
              <a:defRPr/>
            </a:lvl1pPr>
          </a:lstStyle>
          <a:p>
            <a:fld id="{F17889F7-7963-4A16-ADF8-FEE4D97DC54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11142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3905003"/>
            <a:ext cx="9181148" cy="12069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575671"/>
            <a:ext cx="9181148" cy="132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5" name="Slide Number Placeholder 4"/>
          <p:cNvSpPr>
            <a:spLocks noGrp="1"/>
          </p:cNvSpPr>
          <p:nvPr>
            <p:ph type="sldNum" sz="quarter" idx="11"/>
          </p:nvPr>
        </p:nvSpPr>
        <p:spPr/>
        <p:txBody>
          <a:bodyPr/>
          <a:lstStyle>
            <a:lvl1pPr>
              <a:defRPr/>
            </a:lvl1pPr>
          </a:lstStyle>
          <a:p>
            <a:fld id="{0F2E00BC-2038-4A02-8E58-C064EC14C41D}"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0630579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125"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700"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6" name="Slide Number Placeholder 5"/>
          <p:cNvSpPr>
            <a:spLocks noGrp="1"/>
          </p:cNvSpPr>
          <p:nvPr>
            <p:ph type="sldNum" sz="quarter" idx="11"/>
          </p:nvPr>
        </p:nvSpPr>
        <p:spPr/>
        <p:txBody>
          <a:bodyPr/>
          <a:lstStyle>
            <a:lvl1pPr>
              <a:defRPr/>
            </a:lvl1pPr>
          </a:lstStyle>
          <a:p>
            <a:fld id="{EF56451C-E0A2-4D88-BE0B-7867EA733F3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230643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71" y="243362"/>
            <a:ext cx="9721215" cy="1012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360281"/>
            <a:ext cx="4772472"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1927181"/>
            <a:ext cx="4772472"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41" y="1360281"/>
            <a:ext cx="4774347"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41" y="1927181"/>
            <a:ext cx="4774347"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8" name="Slide Number Placeholder 7"/>
          <p:cNvSpPr>
            <a:spLocks noGrp="1"/>
          </p:cNvSpPr>
          <p:nvPr>
            <p:ph type="sldNum" sz="quarter" idx="11"/>
          </p:nvPr>
        </p:nvSpPr>
        <p:spPr/>
        <p:txBody>
          <a:bodyPr/>
          <a:lstStyle>
            <a:lvl1pPr>
              <a:defRPr/>
            </a:lvl1pPr>
          </a:lstStyle>
          <a:p>
            <a:fld id="{51C62CFF-E97E-47F6-A255-759ED652DDA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031958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7" y="5592196"/>
            <a:ext cx="5678487" cy="228600"/>
          </a:xfrm>
        </p:spPr>
        <p:txBody>
          <a:bodyPr/>
          <a:lstStyle/>
          <a:p>
            <a:r>
              <a:rPr lang="en-US" smtClean="0"/>
              <a:t>20160229 FCC_Roadmap_Clients_Meetings_Asia</a:t>
            </a:r>
            <a:endParaRPr lang="en-GB"/>
          </a:p>
        </p:txBody>
      </p:sp>
      <p:sp>
        <p:nvSpPr>
          <p:cNvPr id="14"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4" name="Slide Number Placeholder 3"/>
          <p:cNvSpPr>
            <a:spLocks noGrp="1"/>
          </p:cNvSpPr>
          <p:nvPr>
            <p:ph type="sldNum" sz="quarter" idx="11"/>
          </p:nvPr>
        </p:nvSpPr>
        <p:spPr/>
        <p:txBody>
          <a:bodyPr/>
          <a:lstStyle>
            <a:lvl1pPr>
              <a:defRPr/>
            </a:lvl1pPr>
          </a:lstStyle>
          <a:p>
            <a:fld id="{D19D9202-4890-4E58-94BF-D2477459B59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80830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3" name="Slide Number Placeholder 2"/>
          <p:cNvSpPr>
            <a:spLocks noGrp="1"/>
          </p:cNvSpPr>
          <p:nvPr>
            <p:ph type="sldNum" sz="quarter" idx="11"/>
          </p:nvPr>
        </p:nvSpPr>
        <p:spPr/>
        <p:txBody>
          <a:bodyPr/>
          <a:lstStyle>
            <a:lvl1pPr>
              <a:defRPr/>
            </a:lvl1pPr>
          </a:lstStyle>
          <a:p>
            <a:fld id="{93A16CF6-1E94-4A69-A3F5-3411A76B16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426238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9" y="241956"/>
            <a:ext cx="3553570" cy="102970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30" y="241953"/>
            <a:ext cx="6038255" cy="51865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9" y="1271663"/>
            <a:ext cx="3553570" cy="41568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6" name="Slide Number Placeholder 5"/>
          <p:cNvSpPr>
            <a:spLocks noGrp="1"/>
          </p:cNvSpPr>
          <p:nvPr>
            <p:ph type="sldNum" sz="quarter" idx="11"/>
          </p:nvPr>
        </p:nvSpPr>
        <p:spPr/>
        <p:txBody>
          <a:bodyPr/>
          <a:lstStyle>
            <a:lvl1pPr>
              <a:defRPr/>
            </a:lvl1pPr>
          </a:lstStyle>
          <a:p>
            <a:fld id="{E64EDBA0-F73E-4B00-99E7-B08D0055A14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603700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253868"/>
            <a:ext cx="6480810" cy="50219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542987"/>
            <a:ext cx="6480810" cy="3646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117140" y="4756061"/>
            <a:ext cx="6480810" cy="7131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6" name="Slide Number Placeholder 5"/>
          <p:cNvSpPr>
            <a:spLocks noGrp="1"/>
          </p:cNvSpPr>
          <p:nvPr>
            <p:ph type="sldNum" sz="quarter" idx="11"/>
          </p:nvPr>
        </p:nvSpPr>
        <p:spPr/>
        <p:txBody>
          <a:bodyPr/>
          <a:lstStyle>
            <a:lvl1pPr>
              <a:defRPr/>
            </a:lvl1pPr>
          </a:lstStyle>
          <a:p>
            <a:fld id="{2DAFF1B4-0041-4B41-AC99-3E208969AD5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791615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5" name="Slide Number Placeholder 4"/>
          <p:cNvSpPr>
            <a:spLocks noGrp="1"/>
          </p:cNvSpPr>
          <p:nvPr>
            <p:ph type="sldNum" sz="quarter" idx="11"/>
          </p:nvPr>
        </p:nvSpPr>
        <p:spPr/>
        <p:txBody>
          <a:bodyPr/>
          <a:lstStyle>
            <a:lvl1pPr>
              <a:defRPr/>
            </a:lvl1pPr>
          </a:lstStyle>
          <a:p>
            <a:fld id="{D2066B30-5966-4269-94BA-8EC2DAD55E8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75494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0970" y="472654"/>
            <a:ext cx="2250281" cy="49966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125" y="472654"/>
            <a:ext cx="6570821" cy="49966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GB">
                <a:solidFill>
                  <a:srgbClr val="000000"/>
                </a:solidFill>
              </a:rPr>
              <a:t>Presentation title –  dd month yyyy – Confidentiality: xxx</a:t>
            </a:r>
          </a:p>
        </p:txBody>
      </p:sp>
      <p:sp>
        <p:nvSpPr>
          <p:cNvPr id="5" name="Slide Number Placeholder 4"/>
          <p:cNvSpPr>
            <a:spLocks noGrp="1"/>
          </p:cNvSpPr>
          <p:nvPr>
            <p:ph type="sldNum" sz="quarter" idx="11"/>
          </p:nvPr>
        </p:nvSpPr>
        <p:spPr/>
        <p:txBody>
          <a:bodyPr/>
          <a:lstStyle>
            <a:lvl1pPr>
              <a:defRPr/>
            </a:lvl1pPr>
          </a:lstStyle>
          <a:p>
            <a:fld id="{A09822E1-22CC-48CA-B4BE-758D536E3A69}"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9616043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1" y="1887797"/>
            <a:ext cx="9181148" cy="130260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6" y="3443605"/>
            <a:ext cx="7560945" cy="155299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4"/>
          <p:cNvSpPr>
            <a:spLocks noGrp="1"/>
          </p:cNvSpPr>
          <p:nvPr>
            <p:ph type="sldNum" sz="quarter" idx="10"/>
          </p:nvPr>
        </p:nvSpPr>
        <p:spPr>
          <a:ln/>
        </p:spPr>
        <p:txBody>
          <a:bodyPr/>
          <a:lstStyle>
            <a:lvl1pPr>
              <a:defRPr/>
            </a:lvl1pPr>
          </a:lstStyle>
          <a:p>
            <a:pPr>
              <a:defRPr/>
            </a:pPr>
            <a:fld id="{99A06679-551C-48BE-8368-E8B59F64CE55}" type="slidenum">
              <a:rPr lang="en-GB">
                <a:solidFill>
                  <a:srgbClr val="000000"/>
                </a:solidFill>
              </a:rPr>
              <a:pPr>
                <a:defRPr/>
              </a:pPr>
              <a:t>‹#›</a:t>
            </a:fld>
            <a:endParaRPr lang="en-GB">
              <a:solidFill>
                <a:srgbClr val="000000"/>
              </a:solidFill>
            </a:endParaRPr>
          </a:p>
        </p:txBody>
      </p:sp>
      <p:sp>
        <p:nvSpPr>
          <p:cNvPr id="5"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424989152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4"/>
          <p:cNvSpPr>
            <a:spLocks noGrp="1"/>
          </p:cNvSpPr>
          <p:nvPr>
            <p:ph type="sldNum" sz="quarter" idx="10"/>
          </p:nvPr>
        </p:nvSpPr>
        <p:spPr>
          <a:ln/>
        </p:spPr>
        <p:txBody>
          <a:bodyPr/>
          <a:lstStyle>
            <a:lvl1pPr>
              <a:defRPr/>
            </a:lvl1pPr>
          </a:lstStyle>
          <a:p>
            <a:pPr>
              <a:defRPr/>
            </a:pPr>
            <a:fld id="{FA1BABB2-5E06-4678-81F3-0283A3F2527E}" type="slidenum">
              <a:rPr lang="en-GB">
                <a:solidFill>
                  <a:srgbClr val="000000"/>
                </a:solidFill>
              </a:rPr>
              <a:pPr>
                <a:defRPr/>
              </a:pPr>
              <a:t>‹#›</a:t>
            </a:fld>
            <a:endParaRPr lang="en-GB">
              <a:solidFill>
                <a:srgbClr val="000000"/>
              </a:solidFill>
            </a:endParaRPr>
          </a:p>
        </p:txBody>
      </p:sp>
      <p:sp>
        <p:nvSpPr>
          <p:cNvPr id="5"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38501063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3905003"/>
            <a:ext cx="9181148" cy="1206950"/>
          </a:xfrm>
        </p:spPr>
        <p:txBody>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853232" y="2575671"/>
            <a:ext cx="9181148" cy="132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4"/>
          <p:cNvSpPr>
            <a:spLocks noGrp="1"/>
          </p:cNvSpPr>
          <p:nvPr>
            <p:ph type="sldNum" sz="quarter" idx="10"/>
          </p:nvPr>
        </p:nvSpPr>
        <p:spPr>
          <a:ln/>
        </p:spPr>
        <p:txBody>
          <a:bodyPr/>
          <a:lstStyle>
            <a:lvl1pPr>
              <a:defRPr/>
            </a:lvl1pPr>
          </a:lstStyle>
          <a:p>
            <a:pPr>
              <a:defRPr/>
            </a:pPr>
            <a:fld id="{97763F56-422C-41B1-A6A5-944043D9D595}" type="slidenum">
              <a:rPr lang="en-GB">
                <a:solidFill>
                  <a:srgbClr val="000000"/>
                </a:solidFill>
              </a:rPr>
              <a:pPr>
                <a:defRPr/>
              </a:pPr>
              <a:t>‹#›</a:t>
            </a:fld>
            <a:endParaRPr lang="en-GB">
              <a:solidFill>
                <a:srgbClr val="000000"/>
              </a:solidFill>
            </a:endParaRPr>
          </a:p>
        </p:txBody>
      </p:sp>
      <p:sp>
        <p:nvSpPr>
          <p:cNvPr id="5"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152819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125"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700"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ln/>
        </p:spPr>
        <p:txBody>
          <a:bodyPr/>
          <a:lstStyle>
            <a:lvl1pPr>
              <a:defRPr/>
            </a:lvl1pPr>
          </a:lstStyle>
          <a:p>
            <a:pPr>
              <a:defRPr/>
            </a:pPr>
            <a:fld id="{8392DAE2-0964-4C98-80B2-A699FE0881AF}" type="slidenum">
              <a:rPr lang="en-GB">
                <a:solidFill>
                  <a:srgbClr val="000000"/>
                </a:solidFill>
              </a:rPr>
              <a:pPr>
                <a:defRPr/>
              </a:pPr>
              <a:t>‹#›</a:t>
            </a:fld>
            <a:endParaRPr lang="en-GB">
              <a:solidFill>
                <a:srgbClr val="000000"/>
              </a:solidFill>
            </a:endParaRPr>
          </a:p>
        </p:txBody>
      </p:sp>
      <p:sp>
        <p:nvSpPr>
          <p:cNvPr id="6"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308102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5"/>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60" y="1022255"/>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71" y="243362"/>
            <a:ext cx="9721215" cy="1012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360281"/>
            <a:ext cx="4772472"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1927181"/>
            <a:ext cx="4772472"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41" y="1360281"/>
            <a:ext cx="4774347"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41" y="1927181"/>
            <a:ext cx="4774347"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4"/>
          <p:cNvSpPr>
            <a:spLocks noGrp="1"/>
          </p:cNvSpPr>
          <p:nvPr>
            <p:ph type="sldNum" sz="quarter" idx="10"/>
          </p:nvPr>
        </p:nvSpPr>
        <p:spPr>
          <a:ln/>
        </p:spPr>
        <p:txBody>
          <a:bodyPr/>
          <a:lstStyle>
            <a:lvl1pPr>
              <a:defRPr/>
            </a:lvl1pPr>
          </a:lstStyle>
          <a:p>
            <a:pPr>
              <a:defRPr/>
            </a:pPr>
            <a:fld id="{C99F939E-78E8-4010-AD3F-739A8395BC3B}" type="slidenum">
              <a:rPr lang="en-GB">
                <a:solidFill>
                  <a:srgbClr val="000000"/>
                </a:solidFill>
              </a:rPr>
              <a:pPr>
                <a:defRPr/>
              </a:pPr>
              <a:t>‹#›</a:t>
            </a:fld>
            <a:endParaRPr lang="en-GB">
              <a:solidFill>
                <a:srgbClr val="000000"/>
              </a:solidFill>
            </a:endParaRPr>
          </a:p>
        </p:txBody>
      </p:sp>
      <p:sp>
        <p:nvSpPr>
          <p:cNvPr id="8"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128350879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a:ln/>
        </p:spPr>
        <p:txBody>
          <a:bodyPr/>
          <a:lstStyle>
            <a:lvl1pPr>
              <a:defRPr/>
            </a:lvl1pPr>
          </a:lstStyle>
          <a:p>
            <a:pPr>
              <a:defRPr/>
            </a:pPr>
            <a:fld id="{06EB9F17-057E-47B6-A542-EB4530EB7A6E}" type="slidenum">
              <a:rPr lang="en-GB">
                <a:solidFill>
                  <a:srgbClr val="000000"/>
                </a:solidFill>
              </a:rPr>
              <a:pPr>
                <a:defRPr/>
              </a:pPr>
              <a:t>‹#›</a:t>
            </a:fld>
            <a:endParaRPr lang="en-GB">
              <a:solidFill>
                <a:srgbClr val="000000"/>
              </a:solidFill>
            </a:endParaRPr>
          </a:p>
        </p:txBody>
      </p:sp>
      <p:sp>
        <p:nvSpPr>
          <p:cNvPr id="4"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151337090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a:ln/>
        </p:spPr>
        <p:txBody>
          <a:bodyPr/>
          <a:lstStyle>
            <a:lvl1pPr>
              <a:defRPr/>
            </a:lvl1pPr>
          </a:lstStyle>
          <a:p>
            <a:pPr>
              <a:defRPr/>
            </a:pPr>
            <a:fld id="{FD854F7C-0136-449C-90AB-F1397E1A6604}" type="slidenum">
              <a:rPr lang="en-GB">
                <a:solidFill>
                  <a:srgbClr val="000000"/>
                </a:solidFill>
              </a:rPr>
              <a:pPr>
                <a:defRPr/>
              </a:pPr>
              <a:t>‹#›</a:t>
            </a:fld>
            <a:endParaRPr lang="en-GB">
              <a:solidFill>
                <a:srgbClr val="000000"/>
              </a:solidFill>
            </a:endParaRPr>
          </a:p>
        </p:txBody>
      </p:sp>
      <p:sp>
        <p:nvSpPr>
          <p:cNvPr id="3"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206025915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9" y="241956"/>
            <a:ext cx="3553570" cy="102970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30" y="241953"/>
            <a:ext cx="6038255" cy="51865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9" y="1271663"/>
            <a:ext cx="3553570" cy="41568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ln/>
        </p:spPr>
        <p:txBody>
          <a:bodyPr/>
          <a:lstStyle>
            <a:lvl1pPr>
              <a:defRPr/>
            </a:lvl1pPr>
          </a:lstStyle>
          <a:p>
            <a:pPr>
              <a:defRPr/>
            </a:pPr>
            <a:fld id="{B40E53BD-850C-408E-A325-8860F5ADC5D6}" type="slidenum">
              <a:rPr lang="en-GB">
                <a:solidFill>
                  <a:srgbClr val="000000"/>
                </a:solidFill>
              </a:rPr>
              <a:pPr>
                <a:defRPr/>
              </a:pPr>
              <a:t>‹#›</a:t>
            </a:fld>
            <a:endParaRPr lang="en-GB">
              <a:solidFill>
                <a:srgbClr val="000000"/>
              </a:solidFill>
            </a:endParaRPr>
          </a:p>
        </p:txBody>
      </p:sp>
      <p:sp>
        <p:nvSpPr>
          <p:cNvPr id="6"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422470126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253868"/>
            <a:ext cx="6480810" cy="50219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542987"/>
            <a:ext cx="6480810" cy="3646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17140" y="4756061"/>
            <a:ext cx="6480810" cy="7131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ln/>
        </p:spPr>
        <p:txBody>
          <a:bodyPr/>
          <a:lstStyle>
            <a:lvl1pPr>
              <a:defRPr/>
            </a:lvl1pPr>
          </a:lstStyle>
          <a:p>
            <a:pPr>
              <a:defRPr/>
            </a:pPr>
            <a:fld id="{AB3CFE3F-3EC8-4138-9055-668883FCD5D2}" type="slidenum">
              <a:rPr lang="en-GB">
                <a:solidFill>
                  <a:srgbClr val="000000"/>
                </a:solidFill>
              </a:rPr>
              <a:pPr>
                <a:defRPr/>
              </a:pPr>
              <a:t>‹#›</a:t>
            </a:fld>
            <a:endParaRPr lang="en-GB">
              <a:solidFill>
                <a:srgbClr val="000000"/>
              </a:solidFill>
            </a:endParaRPr>
          </a:p>
        </p:txBody>
      </p:sp>
      <p:sp>
        <p:nvSpPr>
          <p:cNvPr id="6"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83229698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a:ln/>
        </p:spPr>
        <p:txBody>
          <a:bodyPr/>
          <a:lstStyle>
            <a:lvl1pPr>
              <a:defRPr/>
            </a:lvl1pPr>
          </a:lstStyle>
          <a:p>
            <a:pPr>
              <a:defRPr/>
            </a:pPr>
            <a:fld id="{49FF85D1-4CFE-4CD4-B42F-74E141FB5FB3}" type="slidenum">
              <a:rPr lang="en-GB">
                <a:solidFill>
                  <a:srgbClr val="000000"/>
                </a:solidFill>
              </a:rPr>
              <a:pPr>
                <a:defRPr/>
              </a:pPr>
              <a:t>‹#›</a:t>
            </a:fld>
            <a:endParaRPr lang="en-GB">
              <a:solidFill>
                <a:srgbClr val="000000"/>
              </a:solidFill>
            </a:endParaRPr>
          </a:p>
        </p:txBody>
      </p:sp>
      <p:sp>
        <p:nvSpPr>
          <p:cNvPr id="5"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22460706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0970" y="472654"/>
            <a:ext cx="2250281" cy="49966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125" y="472654"/>
            <a:ext cx="6570821" cy="49966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a:ln/>
        </p:spPr>
        <p:txBody>
          <a:bodyPr/>
          <a:lstStyle>
            <a:lvl1pPr>
              <a:defRPr/>
            </a:lvl1pPr>
          </a:lstStyle>
          <a:p>
            <a:pPr>
              <a:defRPr/>
            </a:pPr>
            <a:fld id="{8F0C5535-C4C2-43AB-B8D0-743710F9EC0B}" type="slidenum">
              <a:rPr lang="en-GB">
                <a:solidFill>
                  <a:srgbClr val="000000"/>
                </a:solidFill>
              </a:rPr>
              <a:pPr>
                <a:defRPr/>
              </a:pPr>
              <a:t>‹#›</a:t>
            </a:fld>
            <a:endParaRPr lang="en-GB">
              <a:solidFill>
                <a:srgbClr val="000000"/>
              </a:solidFill>
            </a:endParaRPr>
          </a:p>
        </p:txBody>
      </p:sp>
      <p:sp>
        <p:nvSpPr>
          <p:cNvPr id="5" name="Footer Placeholder 3"/>
          <p:cNvSpPr>
            <a:spLocks noGrp="1"/>
          </p:cNvSpPr>
          <p:nvPr userDrawn="1">
            <p:ph type="ftr" sz="quarter" idx="11"/>
          </p:nvPr>
        </p:nvSpPr>
        <p:spPr/>
        <p:txBody>
          <a:bodyPr/>
          <a:lstStyle>
            <a:lvl1pPr>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232342341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ClientOrEvent"/>
          <p:cNvSpPr>
            <a:spLocks noGrp="1" noChangeArrowheads="1"/>
          </p:cNvSpPr>
          <p:nvPr>
            <p:ph type="subTitle" sz="quarter" idx="1"/>
          </p:nvPr>
        </p:nvSpPr>
        <p:spPr>
          <a:xfrm>
            <a:off x="2160270" y="3056762"/>
            <a:ext cx="7560945" cy="927016"/>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Title"/>
          <p:cNvSpPr>
            <a:spLocks noGrp="1" noChangeArrowheads="1"/>
          </p:cNvSpPr>
          <p:nvPr>
            <p:ph type="ctrTitle"/>
          </p:nvPr>
        </p:nvSpPr>
        <p:spPr>
          <a:xfrm>
            <a:off x="2160270" y="2319651"/>
            <a:ext cx="7562821" cy="718824"/>
          </a:xfrm>
        </p:spPr>
        <p:txBody>
          <a:bodyPr/>
          <a:lstStyle>
            <a:lvl1pPr>
              <a:defRPr sz="4400"/>
            </a:lvl1pPr>
          </a:lstStyle>
          <a:p>
            <a:r>
              <a:rPr lang="en-US" smtClean="0"/>
              <a:t>Click to edit Master title style</a:t>
            </a:r>
            <a:endParaRPr lang="en-GB"/>
          </a:p>
        </p:txBody>
      </p:sp>
      <p:sp>
        <p:nvSpPr>
          <p:cNvPr id="73734" name="SpeakerAndDate"/>
          <p:cNvSpPr>
            <a:spLocks noGrp="1" noChangeArrowheads="1"/>
          </p:cNvSpPr>
          <p:nvPr>
            <p:ph type="dt" sz="quarter" idx="2"/>
          </p:nvPr>
        </p:nvSpPr>
        <p:spPr bwMode="auto">
          <a:xfrm>
            <a:off x="2160273" y="3993626"/>
            <a:ext cx="4933742" cy="31932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solidFill>
                <a:srgbClr val="000000"/>
              </a:solidFill>
              <a:latin typeface="Arial"/>
            </a:endParaRPr>
          </a:p>
        </p:txBody>
      </p:sp>
      <p:grpSp>
        <p:nvGrpSpPr>
          <p:cNvPr id="2" name="Group 12"/>
          <p:cNvGrpSpPr>
            <a:grpSpLocks/>
          </p:cNvGrpSpPr>
          <p:nvPr/>
        </p:nvGrpSpPr>
        <p:grpSpPr bwMode="auto">
          <a:xfrm>
            <a:off x="2" y="0"/>
            <a:ext cx="10805100" cy="1620520"/>
            <a:chOff x="0" y="1280"/>
            <a:chExt cx="5762" cy="1144"/>
          </a:xfrm>
        </p:grpSpPr>
        <p:sp>
          <p:nvSpPr>
            <p:cNvPr id="73741" name="Rectangle 13"/>
            <p:cNvSpPr>
              <a:spLocks noChangeArrowheads="1"/>
            </p:cNvSpPr>
            <p:nvPr/>
          </p:nvSpPr>
          <p:spPr bwMode="auto">
            <a:xfrm>
              <a:off x="0" y="1280"/>
              <a:ext cx="5762" cy="88"/>
            </a:xfrm>
            <a:prstGeom prst="rect">
              <a:avLst/>
            </a:prstGeom>
            <a:solidFill>
              <a:srgbClr val="A1D9D2"/>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2" name="Rectangle 14"/>
            <p:cNvSpPr>
              <a:spLocks noChangeArrowheads="1"/>
            </p:cNvSpPr>
            <p:nvPr/>
          </p:nvSpPr>
          <p:spPr bwMode="auto">
            <a:xfrm>
              <a:off x="0" y="1544"/>
              <a:ext cx="5762" cy="88"/>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grpSp>
          <p:nvGrpSpPr>
            <p:cNvPr id="3" name="Group 15"/>
            <p:cNvGrpSpPr>
              <a:grpSpLocks/>
            </p:cNvGrpSpPr>
            <p:nvPr/>
          </p:nvGrpSpPr>
          <p:grpSpPr bwMode="auto">
            <a:xfrm>
              <a:off x="0" y="1368"/>
              <a:ext cx="5762" cy="88"/>
              <a:chOff x="0" y="1369"/>
              <a:chExt cx="5762" cy="89"/>
            </a:xfrm>
          </p:grpSpPr>
          <p:sp>
            <p:nvSpPr>
              <p:cNvPr id="73744" name="Rectangle 16"/>
              <p:cNvSpPr>
                <a:spLocks noChangeArrowheads="1"/>
              </p:cNvSpPr>
              <p:nvPr/>
            </p:nvSpPr>
            <p:spPr bwMode="auto">
              <a:xfrm>
                <a:off x="2234" y="1369"/>
                <a:ext cx="2375"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5" name="Rectangle 17"/>
              <p:cNvSpPr>
                <a:spLocks noChangeArrowheads="1"/>
              </p:cNvSpPr>
              <p:nvPr/>
            </p:nvSpPr>
            <p:spPr bwMode="auto">
              <a:xfrm>
                <a:off x="0" y="1369"/>
                <a:ext cx="2233" cy="89"/>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6" name="Rectangle 18"/>
              <p:cNvSpPr>
                <a:spLocks noChangeArrowheads="1"/>
              </p:cNvSpPr>
              <p:nvPr/>
            </p:nvSpPr>
            <p:spPr bwMode="auto">
              <a:xfrm>
                <a:off x="4609" y="1369"/>
                <a:ext cx="1153" cy="89"/>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4" name="Group 19"/>
            <p:cNvGrpSpPr>
              <a:grpSpLocks/>
            </p:cNvGrpSpPr>
            <p:nvPr/>
          </p:nvGrpSpPr>
          <p:grpSpPr bwMode="auto">
            <a:xfrm>
              <a:off x="0" y="1632"/>
              <a:ext cx="5762" cy="88"/>
              <a:chOff x="0" y="1634"/>
              <a:chExt cx="5762" cy="89"/>
            </a:xfrm>
          </p:grpSpPr>
          <p:sp>
            <p:nvSpPr>
              <p:cNvPr id="73748" name="Rectangle 20"/>
              <p:cNvSpPr>
                <a:spLocks noChangeArrowheads="1"/>
              </p:cNvSpPr>
              <p:nvPr/>
            </p:nvSpPr>
            <p:spPr bwMode="auto">
              <a:xfrm>
                <a:off x="2234" y="1634"/>
                <a:ext cx="2375" cy="89"/>
              </a:xfrm>
              <a:prstGeom prst="rect">
                <a:avLst/>
              </a:prstGeom>
              <a:solidFill>
                <a:srgbClr val="89D0C8"/>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9" name="Rectangle 21"/>
              <p:cNvSpPr>
                <a:spLocks noChangeArrowheads="1"/>
              </p:cNvSpPr>
              <p:nvPr/>
            </p:nvSpPr>
            <p:spPr bwMode="auto">
              <a:xfrm>
                <a:off x="0" y="1634"/>
                <a:ext cx="223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0" name="Rectangle 22"/>
              <p:cNvSpPr>
                <a:spLocks noChangeArrowheads="1"/>
              </p:cNvSpPr>
              <p:nvPr/>
            </p:nvSpPr>
            <p:spPr bwMode="auto">
              <a:xfrm>
                <a:off x="4609" y="1634"/>
                <a:ext cx="1153" cy="89"/>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5" name="Group 23"/>
            <p:cNvGrpSpPr>
              <a:grpSpLocks/>
            </p:cNvGrpSpPr>
            <p:nvPr/>
          </p:nvGrpSpPr>
          <p:grpSpPr bwMode="auto">
            <a:xfrm>
              <a:off x="0" y="1720"/>
              <a:ext cx="5762" cy="88"/>
              <a:chOff x="0" y="1723"/>
              <a:chExt cx="5762" cy="89"/>
            </a:xfrm>
          </p:grpSpPr>
          <p:sp>
            <p:nvSpPr>
              <p:cNvPr id="73752" name="Rectangle 24"/>
              <p:cNvSpPr>
                <a:spLocks noChangeArrowheads="1"/>
              </p:cNvSpPr>
              <p:nvPr/>
            </p:nvSpPr>
            <p:spPr bwMode="auto">
              <a:xfrm>
                <a:off x="0" y="1723"/>
                <a:ext cx="4609" cy="89"/>
              </a:xfrm>
              <a:prstGeom prst="rect">
                <a:avLst/>
              </a:prstGeom>
              <a:solidFill>
                <a:srgbClr val="003478"/>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3" name="Rectangle 25"/>
              <p:cNvSpPr>
                <a:spLocks noChangeArrowheads="1"/>
              </p:cNvSpPr>
              <p:nvPr/>
            </p:nvSpPr>
            <p:spPr bwMode="auto">
              <a:xfrm>
                <a:off x="4609" y="1723"/>
                <a:ext cx="1153" cy="89"/>
              </a:xfrm>
              <a:prstGeom prst="rect">
                <a:avLst/>
              </a:prstGeom>
              <a:solidFill>
                <a:srgbClr val="766A62"/>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6" name="Group 26"/>
            <p:cNvGrpSpPr>
              <a:grpSpLocks/>
            </p:cNvGrpSpPr>
            <p:nvPr/>
          </p:nvGrpSpPr>
          <p:grpSpPr bwMode="auto">
            <a:xfrm>
              <a:off x="0" y="1808"/>
              <a:ext cx="5762" cy="88"/>
              <a:chOff x="0" y="1812"/>
              <a:chExt cx="5762" cy="89"/>
            </a:xfrm>
          </p:grpSpPr>
          <p:sp>
            <p:nvSpPr>
              <p:cNvPr id="73755" name="Rectangle 27"/>
              <p:cNvSpPr>
                <a:spLocks noChangeArrowheads="1"/>
              </p:cNvSpPr>
              <p:nvPr/>
            </p:nvSpPr>
            <p:spPr bwMode="auto">
              <a:xfrm>
                <a:off x="0" y="1812"/>
                <a:ext cx="2233" cy="89"/>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6" name="Rectangle 28"/>
              <p:cNvSpPr>
                <a:spLocks noChangeArrowheads="1"/>
              </p:cNvSpPr>
              <p:nvPr/>
            </p:nvSpPr>
            <p:spPr bwMode="auto">
              <a:xfrm>
                <a:off x="2234" y="1812"/>
                <a:ext cx="2375"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7" name="Rectangle 29"/>
              <p:cNvSpPr>
                <a:spLocks noChangeArrowheads="1"/>
              </p:cNvSpPr>
              <p:nvPr/>
            </p:nvSpPr>
            <p:spPr bwMode="auto">
              <a:xfrm>
                <a:off x="4609" y="1812"/>
                <a:ext cx="1153" cy="89"/>
              </a:xfrm>
              <a:prstGeom prst="rect">
                <a:avLst/>
              </a:prstGeom>
              <a:solidFill>
                <a:srgbClr val="FFD44F"/>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7" name="Group 30"/>
            <p:cNvGrpSpPr>
              <a:grpSpLocks/>
            </p:cNvGrpSpPr>
            <p:nvPr/>
          </p:nvGrpSpPr>
          <p:grpSpPr bwMode="auto">
            <a:xfrm>
              <a:off x="0" y="1896"/>
              <a:ext cx="5762" cy="88"/>
              <a:chOff x="0" y="1900"/>
              <a:chExt cx="5762" cy="89"/>
            </a:xfrm>
          </p:grpSpPr>
          <p:sp>
            <p:nvSpPr>
              <p:cNvPr id="73759" name="Rectangle 31"/>
              <p:cNvSpPr>
                <a:spLocks noChangeArrowheads="1"/>
              </p:cNvSpPr>
              <p:nvPr/>
            </p:nvSpPr>
            <p:spPr bwMode="auto">
              <a:xfrm>
                <a:off x="0" y="1900"/>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0" name="Rectangle 32"/>
              <p:cNvSpPr>
                <a:spLocks noChangeArrowheads="1"/>
              </p:cNvSpPr>
              <p:nvPr/>
            </p:nvSpPr>
            <p:spPr bwMode="auto">
              <a:xfrm>
                <a:off x="653" y="1900"/>
                <a:ext cx="3956" cy="89"/>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1" name="Rectangle 33"/>
              <p:cNvSpPr>
                <a:spLocks noChangeArrowheads="1"/>
              </p:cNvSpPr>
              <p:nvPr/>
            </p:nvSpPr>
            <p:spPr bwMode="auto">
              <a:xfrm>
                <a:off x="4614" y="1900"/>
                <a:ext cx="1148"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8" name="Group 34"/>
            <p:cNvGrpSpPr>
              <a:grpSpLocks/>
            </p:cNvGrpSpPr>
            <p:nvPr/>
          </p:nvGrpSpPr>
          <p:grpSpPr bwMode="auto">
            <a:xfrm>
              <a:off x="0" y="1984"/>
              <a:ext cx="5762" cy="88"/>
              <a:chOff x="0" y="1989"/>
              <a:chExt cx="5762" cy="89"/>
            </a:xfrm>
          </p:grpSpPr>
          <p:sp>
            <p:nvSpPr>
              <p:cNvPr id="73763" name="Rectangle 35"/>
              <p:cNvSpPr>
                <a:spLocks noChangeArrowheads="1"/>
              </p:cNvSpPr>
              <p:nvPr/>
            </p:nvSpPr>
            <p:spPr bwMode="auto">
              <a:xfrm>
                <a:off x="0" y="1989"/>
                <a:ext cx="4609"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4" name="Rectangle 36"/>
              <p:cNvSpPr>
                <a:spLocks noChangeArrowheads="1"/>
              </p:cNvSpPr>
              <p:nvPr/>
            </p:nvSpPr>
            <p:spPr bwMode="auto">
              <a:xfrm>
                <a:off x="4609" y="1989"/>
                <a:ext cx="1153" cy="89"/>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9" name="Group 37"/>
            <p:cNvGrpSpPr>
              <a:grpSpLocks/>
            </p:cNvGrpSpPr>
            <p:nvPr/>
          </p:nvGrpSpPr>
          <p:grpSpPr bwMode="auto">
            <a:xfrm>
              <a:off x="0" y="2160"/>
              <a:ext cx="5762" cy="88"/>
              <a:chOff x="0" y="2166"/>
              <a:chExt cx="5762" cy="89"/>
            </a:xfrm>
          </p:grpSpPr>
          <p:sp>
            <p:nvSpPr>
              <p:cNvPr id="73766" name="Rectangle 38"/>
              <p:cNvSpPr>
                <a:spLocks noChangeArrowheads="1"/>
              </p:cNvSpPr>
              <p:nvPr/>
            </p:nvSpPr>
            <p:spPr bwMode="auto">
              <a:xfrm>
                <a:off x="0" y="2166"/>
                <a:ext cx="2233" cy="89"/>
              </a:xfrm>
              <a:prstGeom prst="rect">
                <a:avLst/>
              </a:prstGeom>
              <a:solidFill>
                <a:srgbClr val="ACD9F4"/>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7" name="Rectangle 39"/>
              <p:cNvSpPr>
                <a:spLocks noChangeArrowheads="1"/>
              </p:cNvSpPr>
              <p:nvPr/>
            </p:nvSpPr>
            <p:spPr bwMode="auto">
              <a:xfrm>
                <a:off x="2233" y="2166"/>
                <a:ext cx="2376"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8" name="Rectangle 40"/>
              <p:cNvSpPr>
                <a:spLocks noChangeArrowheads="1"/>
              </p:cNvSpPr>
              <p:nvPr/>
            </p:nvSpPr>
            <p:spPr bwMode="auto">
              <a:xfrm>
                <a:off x="4609" y="2166"/>
                <a:ext cx="1153" cy="89"/>
              </a:xfrm>
              <a:prstGeom prst="rect">
                <a:avLst/>
              </a:prstGeom>
              <a:solidFill>
                <a:srgbClr val="AFA39A"/>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10" name="Group 41"/>
            <p:cNvGrpSpPr>
              <a:grpSpLocks/>
            </p:cNvGrpSpPr>
            <p:nvPr/>
          </p:nvGrpSpPr>
          <p:grpSpPr bwMode="auto">
            <a:xfrm>
              <a:off x="0" y="2336"/>
              <a:ext cx="5762" cy="88"/>
              <a:chOff x="0" y="2341"/>
              <a:chExt cx="5762" cy="89"/>
            </a:xfrm>
          </p:grpSpPr>
          <p:sp>
            <p:nvSpPr>
              <p:cNvPr id="73770" name="Rectangle 42"/>
              <p:cNvSpPr>
                <a:spLocks noChangeArrowheads="1"/>
              </p:cNvSpPr>
              <p:nvPr/>
            </p:nvSpPr>
            <p:spPr bwMode="auto">
              <a:xfrm>
                <a:off x="3817" y="2341"/>
                <a:ext cx="1945" cy="89"/>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1" name="Rectangle 43"/>
              <p:cNvSpPr>
                <a:spLocks noChangeArrowheads="1"/>
              </p:cNvSpPr>
              <p:nvPr/>
            </p:nvSpPr>
            <p:spPr bwMode="auto">
              <a:xfrm>
                <a:off x="0" y="2341"/>
                <a:ext cx="3817" cy="89"/>
              </a:xfrm>
              <a:prstGeom prst="rect">
                <a:avLst/>
              </a:prstGeom>
              <a:solidFill>
                <a:srgbClr val="988980"/>
              </a:solidFill>
              <a:ln w="28575" algn="ctr">
                <a:noFill/>
                <a:miter lim="800000"/>
                <a:headEnd/>
                <a:tailEnd/>
              </a:ln>
              <a:effectLst/>
            </p:spPr>
            <p:txBody>
              <a:bodyPr wrap="none" anchor="ctr"/>
              <a:lstStyle/>
              <a:p>
                <a:endParaRPr lang="en-US" sz="2400" dirty="0">
                  <a:solidFill>
                    <a:srgbClr val="000000"/>
                  </a:solidFill>
                  <a:latin typeface="Arial"/>
                </a:endParaRPr>
              </a:p>
            </p:txBody>
          </p:sp>
        </p:grpSp>
        <p:grpSp>
          <p:nvGrpSpPr>
            <p:cNvPr id="11" name="Group 44"/>
            <p:cNvGrpSpPr>
              <a:grpSpLocks/>
            </p:cNvGrpSpPr>
            <p:nvPr/>
          </p:nvGrpSpPr>
          <p:grpSpPr bwMode="auto">
            <a:xfrm>
              <a:off x="0" y="2072"/>
              <a:ext cx="5756" cy="88"/>
              <a:chOff x="0" y="2077"/>
              <a:chExt cx="5756" cy="88"/>
            </a:xfrm>
          </p:grpSpPr>
          <p:sp>
            <p:nvSpPr>
              <p:cNvPr id="73773" name="Rectangle 45"/>
              <p:cNvSpPr>
                <a:spLocks noChangeArrowheads="1"/>
              </p:cNvSpPr>
              <p:nvPr/>
            </p:nvSpPr>
            <p:spPr bwMode="auto">
              <a:xfrm>
                <a:off x="0" y="2077"/>
                <a:ext cx="2233" cy="88"/>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4" name="Rectangle 46"/>
              <p:cNvSpPr>
                <a:spLocks noChangeArrowheads="1"/>
              </p:cNvSpPr>
              <p:nvPr/>
            </p:nvSpPr>
            <p:spPr bwMode="auto">
              <a:xfrm>
                <a:off x="2233" y="2077"/>
                <a:ext cx="1583" cy="88"/>
              </a:xfrm>
              <a:prstGeom prst="rect">
                <a:avLst/>
              </a:prstGeom>
              <a:solidFill>
                <a:srgbClr val="AFA39A"/>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5" name="Rectangle 47"/>
              <p:cNvSpPr>
                <a:spLocks noChangeArrowheads="1"/>
              </p:cNvSpPr>
              <p:nvPr/>
            </p:nvSpPr>
            <p:spPr bwMode="auto">
              <a:xfrm>
                <a:off x="4608" y="2077"/>
                <a:ext cx="1148" cy="88"/>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6" name="Rectangle 48"/>
              <p:cNvSpPr>
                <a:spLocks noChangeArrowheads="1"/>
              </p:cNvSpPr>
              <p:nvPr/>
            </p:nvSpPr>
            <p:spPr bwMode="auto">
              <a:xfrm>
                <a:off x="3816" y="2077"/>
                <a:ext cx="792" cy="88"/>
              </a:xfrm>
              <a:prstGeom prst="rect">
                <a:avLst/>
              </a:prstGeom>
              <a:solidFill>
                <a:srgbClr val="90CFF2"/>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12" name="Group 49"/>
            <p:cNvGrpSpPr>
              <a:grpSpLocks/>
            </p:cNvGrpSpPr>
            <p:nvPr/>
          </p:nvGrpSpPr>
          <p:grpSpPr bwMode="auto">
            <a:xfrm>
              <a:off x="0" y="2248"/>
              <a:ext cx="5762" cy="88"/>
              <a:chOff x="0" y="2255"/>
              <a:chExt cx="5762" cy="89"/>
            </a:xfrm>
          </p:grpSpPr>
          <p:sp>
            <p:nvSpPr>
              <p:cNvPr id="73778" name="Rectangle 50"/>
              <p:cNvSpPr>
                <a:spLocks noChangeArrowheads="1"/>
              </p:cNvSpPr>
              <p:nvPr/>
            </p:nvSpPr>
            <p:spPr bwMode="auto">
              <a:xfrm>
                <a:off x="0" y="2255"/>
                <a:ext cx="3817" cy="89"/>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9" name="Rectangle 51"/>
              <p:cNvSpPr>
                <a:spLocks noChangeArrowheads="1"/>
              </p:cNvSpPr>
              <p:nvPr/>
            </p:nvSpPr>
            <p:spPr bwMode="auto">
              <a:xfrm>
                <a:off x="3817" y="2255"/>
                <a:ext cx="1945" cy="89"/>
              </a:xfrm>
              <a:prstGeom prst="rect">
                <a:avLst/>
              </a:prstGeom>
              <a:solidFill>
                <a:srgbClr val="E2DBD6"/>
              </a:solidFill>
              <a:ln w="28575" algn="ctr">
                <a:noFill/>
                <a:miter lim="800000"/>
                <a:headEnd/>
                <a:tailEnd/>
              </a:ln>
              <a:effectLst/>
            </p:spPr>
            <p:txBody>
              <a:bodyPr wrap="none" anchor="ctr"/>
              <a:lstStyle/>
              <a:p>
                <a:endParaRPr lang="en-US" sz="2400" dirty="0">
                  <a:solidFill>
                    <a:srgbClr val="000000"/>
                  </a:solidFill>
                  <a:latin typeface="Arial"/>
                </a:endParaRPr>
              </a:p>
            </p:txBody>
          </p:sp>
        </p:grpSp>
        <p:grpSp>
          <p:nvGrpSpPr>
            <p:cNvPr id="13" name="Group 52"/>
            <p:cNvGrpSpPr>
              <a:grpSpLocks/>
            </p:cNvGrpSpPr>
            <p:nvPr/>
          </p:nvGrpSpPr>
          <p:grpSpPr bwMode="auto">
            <a:xfrm>
              <a:off x="0" y="1456"/>
              <a:ext cx="5762" cy="88"/>
              <a:chOff x="0" y="1457"/>
              <a:chExt cx="5762" cy="89"/>
            </a:xfrm>
          </p:grpSpPr>
          <p:sp>
            <p:nvSpPr>
              <p:cNvPr id="73781" name="Rectangle 53"/>
              <p:cNvSpPr>
                <a:spLocks noChangeArrowheads="1"/>
              </p:cNvSpPr>
              <p:nvPr/>
            </p:nvSpPr>
            <p:spPr bwMode="auto">
              <a:xfrm>
                <a:off x="2234" y="1457"/>
                <a:ext cx="2375" cy="89"/>
              </a:xfrm>
              <a:prstGeom prst="rect">
                <a:avLst/>
              </a:prstGeom>
              <a:solidFill>
                <a:srgbClr val="9C83B6"/>
              </a:solidFill>
              <a:ln w="9525" algn="ctr">
                <a:noFill/>
                <a:miter lim="800000"/>
                <a:headEnd/>
                <a:tailEnd/>
              </a:ln>
              <a:effectLst/>
            </p:spPr>
            <p:txBody>
              <a:bodyPr anchor="b"/>
              <a:lstStyle/>
              <a:p>
                <a:endParaRPr lang="en-US" sz="2400" dirty="0">
                  <a:solidFill>
                    <a:srgbClr val="000000"/>
                  </a:solidFill>
                  <a:latin typeface="Arial"/>
                </a:endParaRPr>
              </a:p>
            </p:txBody>
          </p:sp>
          <p:sp>
            <p:nvSpPr>
              <p:cNvPr id="73782" name="Rectangle 54"/>
              <p:cNvSpPr>
                <a:spLocks noChangeArrowheads="1"/>
              </p:cNvSpPr>
              <p:nvPr/>
            </p:nvSpPr>
            <p:spPr bwMode="auto">
              <a:xfrm>
                <a:off x="4609" y="1457"/>
                <a:ext cx="1153"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83" name="Rectangle 55"/>
              <p:cNvSpPr>
                <a:spLocks noChangeArrowheads="1"/>
              </p:cNvSpPr>
              <p:nvPr/>
            </p:nvSpPr>
            <p:spPr bwMode="auto">
              <a:xfrm>
                <a:off x="0" y="1457"/>
                <a:ext cx="2233" cy="89"/>
              </a:xfrm>
              <a:prstGeom prst="rect">
                <a:avLst/>
              </a:prstGeom>
              <a:solidFill>
                <a:srgbClr val="F26522"/>
              </a:solidFill>
              <a:ln w="9525" algn="ctr">
                <a:noFill/>
                <a:miter lim="800000"/>
                <a:headEnd/>
                <a:tailEnd/>
              </a:ln>
              <a:effectLst/>
            </p:spPr>
            <p:txBody>
              <a:bodyPr anchor="b"/>
              <a:lstStyle/>
              <a:p>
                <a:endParaRPr lang="en-US" sz="2400" dirty="0">
                  <a:solidFill>
                    <a:srgbClr val="000000"/>
                  </a:solidFill>
                  <a:latin typeface="Arial"/>
                </a:endParaRPr>
              </a:p>
            </p:txBody>
          </p:sp>
        </p:grpSp>
      </p:grpSp>
      <p:pic>
        <p:nvPicPr>
          <p:cNvPr id="73786" name="Picture 58" descr="SWIFT_Logo_color"/>
          <p:cNvPicPr>
            <a:picLocks noChangeAspect="1" noChangeArrowheads="1"/>
          </p:cNvPicPr>
          <p:nvPr/>
        </p:nvPicPr>
        <p:blipFill>
          <a:blip r:embed="rId2" cstate="print"/>
          <a:srcRect/>
          <a:stretch>
            <a:fillRect/>
          </a:stretch>
        </p:blipFill>
        <p:spPr bwMode="auto">
          <a:xfrm>
            <a:off x="1093264" y="2342160"/>
            <a:ext cx="866358" cy="649896"/>
          </a:xfrm>
          <a:prstGeom prst="rect">
            <a:avLst/>
          </a:prstGeom>
          <a:noFill/>
          <a:ln w="9525">
            <a:noFill/>
            <a:miter lim="800000"/>
            <a:headEnd/>
            <a:tailEnd/>
          </a:ln>
        </p:spPr>
      </p:pic>
    </p:spTree>
    <p:extLst>
      <p:ext uri="{BB962C8B-B14F-4D97-AF65-F5344CB8AC3E}">
        <p14:creationId xmlns:p14="http://schemas.microsoft.com/office/powerpoint/2010/main" val="13462229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900"/>
            </a:lvl1pPr>
          </a:lstStyle>
          <a:p>
            <a:pPr>
              <a:defRPr/>
            </a:pPr>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F17889F7-7963-4A16-ADF8-FEE4D97DC541}"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0908056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3905003"/>
            <a:ext cx="9181148" cy="12069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53232" y="2575671"/>
            <a:ext cx="9181148" cy="132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0F2E00BC-2038-4A02-8E58-C064EC14C41D}"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97229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20160229 FCC_Roadmap_Clients_Meetings_Asia</a:t>
            </a:r>
            <a:endParaRPr lang="en-GB"/>
          </a:p>
        </p:txBody>
      </p:sp>
      <p:sp>
        <p:nvSpPr>
          <p:cNvPr id="5" name="Slide Number Placeholder 4"/>
          <p:cNvSpPr>
            <a:spLocks noGrp="1"/>
          </p:cNvSpPr>
          <p:nvPr>
            <p:ph type="sldNum" sz="quarter" idx="11"/>
          </p:nvPr>
        </p:nvSpPr>
        <p:spPr>
          <a:xfrm>
            <a:off x="9823254"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73" y="1022255"/>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8" name="Text Placeholder 2"/>
          <p:cNvSpPr>
            <a:spLocks noGrp="1"/>
          </p:cNvSpPr>
          <p:nvPr>
            <p:ph type="body" idx="13" hasCustomPrompt="1"/>
          </p:nvPr>
        </p:nvSpPr>
        <p:spPr>
          <a:xfrm>
            <a:off x="3816504" y="1022255"/>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9" name="Text Placeholder 2"/>
          <p:cNvSpPr>
            <a:spLocks noGrp="1"/>
          </p:cNvSpPr>
          <p:nvPr>
            <p:ph type="body" idx="14" hasCustomPrompt="1"/>
          </p:nvPr>
        </p:nvSpPr>
        <p:spPr>
          <a:xfrm>
            <a:off x="7399788" y="1022255"/>
            <a:ext cx="309634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125"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0700" y="1623335"/>
            <a:ext cx="4410551" cy="38459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EF56451C-E0A2-4D88-BE0B-7867EA733F30}"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72608457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71" y="243362"/>
            <a:ext cx="9721215" cy="1012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360281"/>
            <a:ext cx="4772472"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1927181"/>
            <a:ext cx="4772472"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40" y="1360281"/>
            <a:ext cx="4774347" cy="5669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40" y="1927181"/>
            <a:ext cx="4774347" cy="3501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51C62CFF-E97E-47F6-A255-759ED652DDA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94263461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D19D9202-4890-4E58-94BF-D2477459B591}"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89020260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3A16CF6-1E94-4A69-A3F5-3411A76B1662}"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240562064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9" y="241956"/>
            <a:ext cx="3553570" cy="102970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23030" y="241953"/>
            <a:ext cx="6038255" cy="51865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69" y="1271662"/>
            <a:ext cx="3553570" cy="41568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E64EDBA0-F73E-4B00-99E7-B08D0055A14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83401448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253868"/>
            <a:ext cx="6480810" cy="50219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17140" y="542987"/>
            <a:ext cx="6480810" cy="3646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117140" y="4756061"/>
            <a:ext cx="6480810" cy="7131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2DAFF1B4-0041-4B41-AC99-3E208969AD5A}"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98808696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2066B30-5966-4269-94BA-8EC2DAD55E8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2888813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0970" y="472654"/>
            <a:ext cx="2250281" cy="49966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125" y="472654"/>
            <a:ext cx="6570821" cy="49966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A09822E1-22CC-48CA-B4BE-758D536E3A69}"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7207748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ClientOrEvent"/>
          <p:cNvSpPr>
            <a:spLocks noGrp="1" noChangeArrowheads="1"/>
          </p:cNvSpPr>
          <p:nvPr>
            <p:ph type="subTitle" sz="quarter" idx="1"/>
          </p:nvPr>
        </p:nvSpPr>
        <p:spPr>
          <a:xfrm>
            <a:off x="2160270" y="3056762"/>
            <a:ext cx="7560945" cy="927016"/>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Title"/>
          <p:cNvSpPr>
            <a:spLocks noGrp="1" noChangeArrowheads="1"/>
          </p:cNvSpPr>
          <p:nvPr>
            <p:ph type="ctrTitle"/>
          </p:nvPr>
        </p:nvSpPr>
        <p:spPr>
          <a:xfrm>
            <a:off x="2160270" y="2319651"/>
            <a:ext cx="7562821" cy="718824"/>
          </a:xfrm>
        </p:spPr>
        <p:txBody>
          <a:bodyPr/>
          <a:lstStyle>
            <a:lvl1pPr>
              <a:defRPr sz="4400"/>
            </a:lvl1pPr>
          </a:lstStyle>
          <a:p>
            <a:r>
              <a:rPr lang="en-US" smtClean="0"/>
              <a:t>Click to edit Master title style</a:t>
            </a:r>
            <a:endParaRPr lang="en-GB"/>
          </a:p>
        </p:txBody>
      </p:sp>
      <p:sp>
        <p:nvSpPr>
          <p:cNvPr id="73734" name="SpeakerAndDate"/>
          <p:cNvSpPr>
            <a:spLocks noGrp="1" noChangeArrowheads="1"/>
          </p:cNvSpPr>
          <p:nvPr>
            <p:ph type="dt" sz="quarter" idx="2"/>
          </p:nvPr>
        </p:nvSpPr>
        <p:spPr bwMode="auto">
          <a:xfrm>
            <a:off x="2160271" y="3993626"/>
            <a:ext cx="4933742" cy="31932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solidFill>
                <a:srgbClr val="000000"/>
              </a:solidFill>
              <a:latin typeface="Arial"/>
            </a:endParaRPr>
          </a:p>
        </p:txBody>
      </p:sp>
      <p:grpSp>
        <p:nvGrpSpPr>
          <p:cNvPr id="2" name="Group 12"/>
          <p:cNvGrpSpPr>
            <a:grpSpLocks/>
          </p:cNvGrpSpPr>
          <p:nvPr/>
        </p:nvGrpSpPr>
        <p:grpSpPr bwMode="auto">
          <a:xfrm>
            <a:off x="1" y="0"/>
            <a:ext cx="10805100" cy="1620520"/>
            <a:chOff x="0" y="1280"/>
            <a:chExt cx="5762" cy="1144"/>
          </a:xfrm>
        </p:grpSpPr>
        <p:sp>
          <p:nvSpPr>
            <p:cNvPr id="73741" name="Rectangle 13"/>
            <p:cNvSpPr>
              <a:spLocks noChangeArrowheads="1"/>
            </p:cNvSpPr>
            <p:nvPr/>
          </p:nvSpPr>
          <p:spPr bwMode="auto">
            <a:xfrm>
              <a:off x="0" y="1280"/>
              <a:ext cx="5762" cy="88"/>
            </a:xfrm>
            <a:prstGeom prst="rect">
              <a:avLst/>
            </a:prstGeom>
            <a:solidFill>
              <a:srgbClr val="A1D9D2"/>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2" name="Rectangle 14"/>
            <p:cNvSpPr>
              <a:spLocks noChangeArrowheads="1"/>
            </p:cNvSpPr>
            <p:nvPr/>
          </p:nvSpPr>
          <p:spPr bwMode="auto">
            <a:xfrm>
              <a:off x="0" y="1544"/>
              <a:ext cx="5762" cy="88"/>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grpSp>
          <p:nvGrpSpPr>
            <p:cNvPr id="3" name="Group 15"/>
            <p:cNvGrpSpPr>
              <a:grpSpLocks/>
            </p:cNvGrpSpPr>
            <p:nvPr/>
          </p:nvGrpSpPr>
          <p:grpSpPr bwMode="auto">
            <a:xfrm>
              <a:off x="0" y="1368"/>
              <a:ext cx="5762" cy="88"/>
              <a:chOff x="0" y="1369"/>
              <a:chExt cx="5762" cy="89"/>
            </a:xfrm>
          </p:grpSpPr>
          <p:sp>
            <p:nvSpPr>
              <p:cNvPr id="73744" name="Rectangle 16"/>
              <p:cNvSpPr>
                <a:spLocks noChangeArrowheads="1"/>
              </p:cNvSpPr>
              <p:nvPr/>
            </p:nvSpPr>
            <p:spPr bwMode="auto">
              <a:xfrm>
                <a:off x="2234" y="1369"/>
                <a:ext cx="2375"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5" name="Rectangle 17"/>
              <p:cNvSpPr>
                <a:spLocks noChangeArrowheads="1"/>
              </p:cNvSpPr>
              <p:nvPr/>
            </p:nvSpPr>
            <p:spPr bwMode="auto">
              <a:xfrm>
                <a:off x="0" y="1369"/>
                <a:ext cx="2233" cy="89"/>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6" name="Rectangle 18"/>
              <p:cNvSpPr>
                <a:spLocks noChangeArrowheads="1"/>
              </p:cNvSpPr>
              <p:nvPr/>
            </p:nvSpPr>
            <p:spPr bwMode="auto">
              <a:xfrm>
                <a:off x="4609" y="1369"/>
                <a:ext cx="1153" cy="89"/>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4" name="Group 19"/>
            <p:cNvGrpSpPr>
              <a:grpSpLocks/>
            </p:cNvGrpSpPr>
            <p:nvPr/>
          </p:nvGrpSpPr>
          <p:grpSpPr bwMode="auto">
            <a:xfrm>
              <a:off x="0" y="1632"/>
              <a:ext cx="5762" cy="88"/>
              <a:chOff x="0" y="1634"/>
              <a:chExt cx="5762" cy="89"/>
            </a:xfrm>
          </p:grpSpPr>
          <p:sp>
            <p:nvSpPr>
              <p:cNvPr id="73748" name="Rectangle 20"/>
              <p:cNvSpPr>
                <a:spLocks noChangeArrowheads="1"/>
              </p:cNvSpPr>
              <p:nvPr/>
            </p:nvSpPr>
            <p:spPr bwMode="auto">
              <a:xfrm>
                <a:off x="2234" y="1634"/>
                <a:ext cx="2375" cy="89"/>
              </a:xfrm>
              <a:prstGeom prst="rect">
                <a:avLst/>
              </a:prstGeom>
              <a:solidFill>
                <a:srgbClr val="89D0C8"/>
              </a:solidFill>
              <a:ln w="9525" algn="ctr">
                <a:noFill/>
                <a:miter lim="800000"/>
                <a:headEnd/>
                <a:tailEnd/>
              </a:ln>
              <a:effectLst/>
            </p:spPr>
            <p:txBody>
              <a:bodyPr anchor="b"/>
              <a:lstStyle/>
              <a:p>
                <a:endParaRPr lang="en-US" sz="2400" dirty="0">
                  <a:solidFill>
                    <a:srgbClr val="000000"/>
                  </a:solidFill>
                  <a:latin typeface="Arial"/>
                </a:endParaRPr>
              </a:p>
            </p:txBody>
          </p:sp>
          <p:sp>
            <p:nvSpPr>
              <p:cNvPr id="73749" name="Rectangle 21"/>
              <p:cNvSpPr>
                <a:spLocks noChangeArrowheads="1"/>
              </p:cNvSpPr>
              <p:nvPr/>
            </p:nvSpPr>
            <p:spPr bwMode="auto">
              <a:xfrm>
                <a:off x="0" y="1634"/>
                <a:ext cx="223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0" name="Rectangle 22"/>
              <p:cNvSpPr>
                <a:spLocks noChangeArrowheads="1"/>
              </p:cNvSpPr>
              <p:nvPr/>
            </p:nvSpPr>
            <p:spPr bwMode="auto">
              <a:xfrm>
                <a:off x="4609" y="1634"/>
                <a:ext cx="1153" cy="89"/>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5" name="Group 23"/>
            <p:cNvGrpSpPr>
              <a:grpSpLocks/>
            </p:cNvGrpSpPr>
            <p:nvPr/>
          </p:nvGrpSpPr>
          <p:grpSpPr bwMode="auto">
            <a:xfrm>
              <a:off x="0" y="1720"/>
              <a:ext cx="5762" cy="88"/>
              <a:chOff x="0" y="1723"/>
              <a:chExt cx="5762" cy="89"/>
            </a:xfrm>
          </p:grpSpPr>
          <p:sp>
            <p:nvSpPr>
              <p:cNvPr id="73752" name="Rectangle 24"/>
              <p:cNvSpPr>
                <a:spLocks noChangeArrowheads="1"/>
              </p:cNvSpPr>
              <p:nvPr/>
            </p:nvSpPr>
            <p:spPr bwMode="auto">
              <a:xfrm>
                <a:off x="0" y="1723"/>
                <a:ext cx="4609" cy="89"/>
              </a:xfrm>
              <a:prstGeom prst="rect">
                <a:avLst/>
              </a:prstGeom>
              <a:solidFill>
                <a:srgbClr val="003478"/>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3" name="Rectangle 25"/>
              <p:cNvSpPr>
                <a:spLocks noChangeArrowheads="1"/>
              </p:cNvSpPr>
              <p:nvPr/>
            </p:nvSpPr>
            <p:spPr bwMode="auto">
              <a:xfrm>
                <a:off x="4609" y="1723"/>
                <a:ext cx="1153" cy="89"/>
              </a:xfrm>
              <a:prstGeom prst="rect">
                <a:avLst/>
              </a:prstGeom>
              <a:solidFill>
                <a:srgbClr val="766A62"/>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6" name="Group 26"/>
            <p:cNvGrpSpPr>
              <a:grpSpLocks/>
            </p:cNvGrpSpPr>
            <p:nvPr/>
          </p:nvGrpSpPr>
          <p:grpSpPr bwMode="auto">
            <a:xfrm>
              <a:off x="0" y="1808"/>
              <a:ext cx="5762" cy="88"/>
              <a:chOff x="0" y="1812"/>
              <a:chExt cx="5762" cy="89"/>
            </a:xfrm>
          </p:grpSpPr>
          <p:sp>
            <p:nvSpPr>
              <p:cNvPr id="73755" name="Rectangle 27"/>
              <p:cNvSpPr>
                <a:spLocks noChangeArrowheads="1"/>
              </p:cNvSpPr>
              <p:nvPr/>
            </p:nvSpPr>
            <p:spPr bwMode="auto">
              <a:xfrm>
                <a:off x="0" y="1812"/>
                <a:ext cx="2233" cy="89"/>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6" name="Rectangle 28"/>
              <p:cNvSpPr>
                <a:spLocks noChangeArrowheads="1"/>
              </p:cNvSpPr>
              <p:nvPr/>
            </p:nvSpPr>
            <p:spPr bwMode="auto">
              <a:xfrm>
                <a:off x="2234" y="1812"/>
                <a:ext cx="2375"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57" name="Rectangle 29"/>
              <p:cNvSpPr>
                <a:spLocks noChangeArrowheads="1"/>
              </p:cNvSpPr>
              <p:nvPr/>
            </p:nvSpPr>
            <p:spPr bwMode="auto">
              <a:xfrm>
                <a:off x="4609" y="1812"/>
                <a:ext cx="1153" cy="89"/>
              </a:xfrm>
              <a:prstGeom prst="rect">
                <a:avLst/>
              </a:prstGeom>
              <a:solidFill>
                <a:srgbClr val="FFD44F"/>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7" name="Group 30"/>
            <p:cNvGrpSpPr>
              <a:grpSpLocks/>
            </p:cNvGrpSpPr>
            <p:nvPr/>
          </p:nvGrpSpPr>
          <p:grpSpPr bwMode="auto">
            <a:xfrm>
              <a:off x="0" y="1896"/>
              <a:ext cx="5762" cy="88"/>
              <a:chOff x="0" y="1900"/>
              <a:chExt cx="5762" cy="89"/>
            </a:xfrm>
          </p:grpSpPr>
          <p:sp>
            <p:nvSpPr>
              <p:cNvPr id="73759" name="Rectangle 31"/>
              <p:cNvSpPr>
                <a:spLocks noChangeArrowheads="1"/>
              </p:cNvSpPr>
              <p:nvPr/>
            </p:nvSpPr>
            <p:spPr bwMode="auto">
              <a:xfrm>
                <a:off x="0" y="1900"/>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0" name="Rectangle 32"/>
              <p:cNvSpPr>
                <a:spLocks noChangeArrowheads="1"/>
              </p:cNvSpPr>
              <p:nvPr/>
            </p:nvSpPr>
            <p:spPr bwMode="auto">
              <a:xfrm>
                <a:off x="653" y="1900"/>
                <a:ext cx="3956" cy="89"/>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1" name="Rectangle 33"/>
              <p:cNvSpPr>
                <a:spLocks noChangeArrowheads="1"/>
              </p:cNvSpPr>
              <p:nvPr/>
            </p:nvSpPr>
            <p:spPr bwMode="auto">
              <a:xfrm>
                <a:off x="4614" y="1900"/>
                <a:ext cx="1148"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8" name="Group 34"/>
            <p:cNvGrpSpPr>
              <a:grpSpLocks/>
            </p:cNvGrpSpPr>
            <p:nvPr/>
          </p:nvGrpSpPr>
          <p:grpSpPr bwMode="auto">
            <a:xfrm>
              <a:off x="0" y="1984"/>
              <a:ext cx="5762" cy="88"/>
              <a:chOff x="0" y="1989"/>
              <a:chExt cx="5762" cy="89"/>
            </a:xfrm>
          </p:grpSpPr>
          <p:sp>
            <p:nvSpPr>
              <p:cNvPr id="73763" name="Rectangle 35"/>
              <p:cNvSpPr>
                <a:spLocks noChangeArrowheads="1"/>
              </p:cNvSpPr>
              <p:nvPr/>
            </p:nvSpPr>
            <p:spPr bwMode="auto">
              <a:xfrm>
                <a:off x="0" y="1989"/>
                <a:ext cx="4609"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4" name="Rectangle 36"/>
              <p:cNvSpPr>
                <a:spLocks noChangeArrowheads="1"/>
              </p:cNvSpPr>
              <p:nvPr/>
            </p:nvSpPr>
            <p:spPr bwMode="auto">
              <a:xfrm>
                <a:off x="4609" y="1989"/>
                <a:ext cx="1153" cy="89"/>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9" name="Group 37"/>
            <p:cNvGrpSpPr>
              <a:grpSpLocks/>
            </p:cNvGrpSpPr>
            <p:nvPr/>
          </p:nvGrpSpPr>
          <p:grpSpPr bwMode="auto">
            <a:xfrm>
              <a:off x="0" y="2160"/>
              <a:ext cx="5762" cy="88"/>
              <a:chOff x="0" y="2166"/>
              <a:chExt cx="5762" cy="89"/>
            </a:xfrm>
          </p:grpSpPr>
          <p:sp>
            <p:nvSpPr>
              <p:cNvPr id="73766" name="Rectangle 38"/>
              <p:cNvSpPr>
                <a:spLocks noChangeArrowheads="1"/>
              </p:cNvSpPr>
              <p:nvPr/>
            </p:nvSpPr>
            <p:spPr bwMode="auto">
              <a:xfrm>
                <a:off x="0" y="2166"/>
                <a:ext cx="2233" cy="89"/>
              </a:xfrm>
              <a:prstGeom prst="rect">
                <a:avLst/>
              </a:prstGeom>
              <a:solidFill>
                <a:srgbClr val="ACD9F4"/>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7" name="Rectangle 39"/>
              <p:cNvSpPr>
                <a:spLocks noChangeArrowheads="1"/>
              </p:cNvSpPr>
              <p:nvPr/>
            </p:nvSpPr>
            <p:spPr bwMode="auto">
              <a:xfrm>
                <a:off x="2233" y="2166"/>
                <a:ext cx="2376"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68" name="Rectangle 40"/>
              <p:cNvSpPr>
                <a:spLocks noChangeArrowheads="1"/>
              </p:cNvSpPr>
              <p:nvPr/>
            </p:nvSpPr>
            <p:spPr bwMode="auto">
              <a:xfrm>
                <a:off x="4609" y="2166"/>
                <a:ext cx="1153" cy="89"/>
              </a:xfrm>
              <a:prstGeom prst="rect">
                <a:avLst/>
              </a:prstGeom>
              <a:solidFill>
                <a:srgbClr val="AFA39A"/>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10" name="Group 41"/>
            <p:cNvGrpSpPr>
              <a:grpSpLocks/>
            </p:cNvGrpSpPr>
            <p:nvPr/>
          </p:nvGrpSpPr>
          <p:grpSpPr bwMode="auto">
            <a:xfrm>
              <a:off x="0" y="2336"/>
              <a:ext cx="5762" cy="88"/>
              <a:chOff x="0" y="2341"/>
              <a:chExt cx="5762" cy="89"/>
            </a:xfrm>
          </p:grpSpPr>
          <p:sp>
            <p:nvSpPr>
              <p:cNvPr id="73770" name="Rectangle 42"/>
              <p:cNvSpPr>
                <a:spLocks noChangeArrowheads="1"/>
              </p:cNvSpPr>
              <p:nvPr/>
            </p:nvSpPr>
            <p:spPr bwMode="auto">
              <a:xfrm>
                <a:off x="3817" y="2341"/>
                <a:ext cx="1945" cy="89"/>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1" name="Rectangle 43"/>
              <p:cNvSpPr>
                <a:spLocks noChangeArrowheads="1"/>
              </p:cNvSpPr>
              <p:nvPr/>
            </p:nvSpPr>
            <p:spPr bwMode="auto">
              <a:xfrm>
                <a:off x="0" y="2341"/>
                <a:ext cx="3817" cy="89"/>
              </a:xfrm>
              <a:prstGeom prst="rect">
                <a:avLst/>
              </a:prstGeom>
              <a:solidFill>
                <a:srgbClr val="988980"/>
              </a:solidFill>
              <a:ln w="28575" algn="ctr">
                <a:noFill/>
                <a:miter lim="800000"/>
                <a:headEnd/>
                <a:tailEnd/>
              </a:ln>
              <a:effectLst/>
            </p:spPr>
            <p:txBody>
              <a:bodyPr wrap="none" anchor="ctr"/>
              <a:lstStyle/>
              <a:p>
                <a:endParaRPr lang="en-US" sz="2400" dirty="0">
                  <a:solidFill>
                    <a:srgbClr val="000000"/>
                  </a:solidFill>
                  <a:latin typeface="Arial"/>
                </a:endParaRPr>
              </a:p>
            </p:txBody>
          </p:sp>
        </p:grpSp>
        <p:grpSp>
          <p:nvGrpSpPr>
            <p:cNvPr id="11" name="Group 44"/>
            <p:cNvGrpSpPr>
              <a:grpSpLocks/>
            </p:cNvGrpSpPr>
            <p:nvPr/>
          </p:nvGrpSpPr>
          <p:grpSpPr bwMode="auto">
            <a:xfrm>
              <a:off x="0" y="2072"/>
              <a:ext cx="5756" cy="88"/>
              <a:chOff x="0" y="2077"/>
              <a:chExt cx="5756" cy="88"/>
            </a:xfrm>
          </p:grpSpPr>
          <p:sp>
            <p:nvSpPr>
              <p:cNvPr id="73773" name="Rectangle 45"/>
              <p:cNvSpPr>
                <a:spLocks noChangeArrowheads="1"/>
              </p:cNvSpPr>
              <p:nvPr/>
            </p:nvSpPr>
            <p:spPr bwMode="auto">
              <a:xfrm>
                <a:off x="0" y="2077"/>
                <a:ext cx="2233" cy="88"/>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4" name="Rectangle 46"/>
              <p:cNvSpPr>
                <a:spLocks noChangeArrowheads="1"/>
              </p:cNvSpPr>
              <p:nvPr/>
            </p:nvSpPr>
            <p:spPr bwMode="auto">
              <a:xfrm>
                <a:off x="2233" y="2077"/>
                <a:ext cx="1583" cy="88"/>
              </a:xfrm>
              <a:prstGeom prst="rect">
                <a:avLst/>
              </a:prstGeom>
              <a:solidFill>
                <a:srgbClr val="AFA39A"/>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5" name="Rectangle 47"/>
              <p:cNvSpPr>
                <a:spLocks noChangeArrowheads="1"/>
              </p:cNvSpPr>
              <p:nvPr/>
            </p:nvSpPr>
            <p:spPr bwMode="auto">
              <a:xfrm>
                <a:off x="4608" y="2077"/>
                <a:ext cx="1148" cy="88"/>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6" name="Rectangle 48"/>
              <p:cNvSpPr>
                <a:spLocks noChangeArrowheads="1"/>
              </p:cNvSpPr>
              <p:nvPr/>
            </p:nvSpPr>
            <p:spPr bwMode="auto">
              <a:xfrm>
                <a:off x="3816" y="2077"/>
                <a:ext cx="792" cy="88"/>
              </a:xfrm>
              <a:prstGeom prst="rect">
                <a:avLst/>
              </a:prstGeom>
              <a:solidFill>
                <a:srgbClr val="90CFF2"/>
              </a:solidFill>
              <a:ln w="9525" algn="ctr">
                <a:noFill/>
                <a:miter lim="800000"/>
                <a:headEnd/>
                <a:tailEnd/>
              </a:ln>
              <a:effectLst/>
            </p:spPr>
            <p:txBody>
              <a:bodyPr anchor="b"/>
              <a:lstStyle/>
              <a:p>
                <a:endParaRPr lang="en-US" sz="2400" dirty="0">
                  <a:solidFill>
                    <a:srgbClr val="000000"/>
                  </a:solidFill>
                  <a:latin typeface="Arial"/>
                </a:endParaRPr>
              </a:p>
            </p:txBody>
          </p:sp>
        </p:grpSp>
        <p:grpSp>
          <p:nvGrpSpPr>
            <p:cNvPr id="12" name="Group 49"/>
            <p:cNvGrpSpPr>
              <a:grpSpLocks/>
            </p:cNvGrpSpPr>
            <p:nvPr/>
          </p:nvGrpSpPr>
          <p:grpSpPr bwMode="auto">
            <a:xfrm>
              <a:off x="0" y="2248"/>
              <a:ext cx="5762" cy="88"/>
              <a:chOff x="0" y="2255"/>
              <a:chExt cx="5762" cy="89"/>
            </a:xfrm>
          </p:grpSpPr>
          <p:sp>
            <p:nvSpPr>
              <p:cNvPr id="73778" name="Rectangle 50"/>
              <p:cNvSpPr>
                <a:spLocks noChangeArrowheads="1"/>
              </p:cNvSpPr>
              <p:nvPr/>
            </p:nvSpPr>
            <p:spPr bwMode="auto">
              <a:xfrm>
                <a:off x="0" y="2255"/>
                <a:ext cx="3817" cy="89"/>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79" name="Rectangle 51"/>
              <p:cNvSpPr>
                <a:spLocks noChangeArrowheads="1"/>
              </p:cNvSpPr>
              <p:nvPr/>
            </p:nvSpPr>
            <p:spPr bwMode="auto">
              <a:xfrm>
                <a:off x="3817" y="2255"/>
                <a:ext cx="1945" cy="89"/>
              </a:xfrm>
              <a:prstGeom prst="rect">
                <a:avLst/>
              </a:prstGeom>
              <a:solidFill>
                <a:srgbClr val="E2DBD6"/>
              </a:solidFill>
              <a:ln w="28575" algn="ctr">
                <a:noFill/>
                <a:miter lim="800000"/>
                <a:headEnd/>
                <a:tailEnd/>
              </a:ln>
              <a:effectLst/>
            </p:spPr>
            <p:txBody>
              <a:bodyPr wrap="none" anchor="ctr"/>
              <a:lstStyle/>
              <a:p>
                <a:endParaRPr lang="en-US" sz="2400" dirty="0">
                  <a:solidFill>
                    <a:srgbClr val="000000"/>
                  </a:solidFill>
                  <a:latin typeface="Arial"/>
                </a:endParaRPr>
              </a:p>
            </p:txBody>
          </p:sp>
        </p:grpSp>
        <p:grpSp>
          <p:nvGrpSpPr>
            <p:cNvPr id="13" name="Group 52"/>
            <p:cNvGrpSpPr>
              <a:grpSpLocks/>
            </p:cNvGrpSpPr>
            <p:nvPr/>
          </p:nvGrpSpPr>
          <p:grpSpPr bwMode="auto">
            <a:xfrm>
              <a:off x="0" y="1456"/>
              <a:ext cx="5762" cy="88"/>
              <a:chOff x="0" y="1457"/>
              <a:chExt cx="5762" cy="89"/>
            </a:xfrm>
          </p:grpSpPr>
          <p:sp>
            <p:nvSpPr>
              <p:cNvPr id="73781" name="Rectangle 53"/>
              <p:cNvSpPr>
                <a:spLocks noChangeArrowheads="1"/>
              </p:cNvSpPr>
              <p:nvPr/>
            </p:nvSpPr>
            <p:spPr bwMode="auto">
              <a:xfrm>
                <a:off x="2234" y="1457"/>
                <a:ext cx="2375" cy="89"/>
              </a:xfrm>
              <a:prstGeom prst="rect">
                <a:avLst/>
              </a:prstGeom>
              <a:solidFill>
                <a:srgbClr val="9C83B6"/>
              </a:solidFill>
              <a:ln w="9525" algn="ctr">
                <a:noFill/>
                <a:miter lim="800000"/>
                <a:headEnd/>
                <a:tailEnd/>
              </a:ln>
              <a:effectLst/>
            </p:spPr>
            <p:txBody>
              <a:bodyPr anchor="b"/>
              <a:lstStyle/>
              <a:p>
                <a:endParaRPr lang="en-US" sz="2400" dirty="0">
                  <a:solidFill>
                    <a:srgbClr val="000000"/>
                  </a:solidFill>
                  <a:latin typeface="Arial"/>
                </a:endParaRPr>
              </a:p>
            </p:txBody>
          </p:sp>
          <p:sp>
            <p:nvSpPr>
              <p:cNvPr id="73782" name="Rectangle 54"/>
              <p:cNvSpPr>
                <a:spLocks noChangeArrowheads="1"/>
              </p:cNvSpPr>
              <p:nvPr/>
            </p:nvSpPr>
            <p:spPr bwMode="auto">
              <a:xfrm>
                <a:off x="4609" y="1457"/>
                <a:ext cx="1153"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73783" name="Rectangle 55"/>
              <p:cNvSpPr>
                <a:spLocks noChangeArrowheads="1"/>
              </p:cNvSpPr>
              <p:nvPr/>
            </p:nvSpPr>
            <p:spPr bwMode="auto">
              <a:xfrm>
                <a:off x="0" y="1457"/>
                <a:ext cx="2233" cy="89"/>
              </a:xfrm>
              <a:prstGeom prst="rect">
                <a:avLst/>
              </a:prstGeom>
              <a:solidFill>
                <a:srgbClr val="F26522"/>
              </a:solidFill>
              <a:ln w="9525" algn="ctr">
                <a:noFill/>
                <a:miter lim="800000"/>
                <a:headEnd/>
                <a:tailEnd/>
              </a:ln>
              <a:effectLst/>
            </p:spPr>
            <p:txBody>
              <a:bodyPr anchor="b"/>
              <a:lstStyle/>
              <a:p>
                <a:endParaRPr lang="en-US" sz="2400" dirty="0">
                  <a:solidFill>
                    <a:srgbClr val="000000"/>
                  </a:solidFill>
                  <a:latin typeface="Arial"/>
                </a:endParaRPr>
              </a:p>
            </p:txBody>
          </p:sp>
        </p:grpSp>
      </p:grpSp>
      <p:pic>
        <p:nvPicPr>
          <p:cNvPr id="73786" name="Picture 58" descr="SWIFT_Logo_color"/>
          <p:cNvPicPr>
            <a:picLocks noChangeAspect="1" noChangeArrowheads="1"/>
          </p:cNvPicPr>
          <p:nvPr/>
        </p:nvPicPr>
        <p:blipFill>
          <a:blip r:embed="rId2" cstate="print"/>
          <a:srcRect/>
          <a:stretch>
            <a:fillRect/>
          </a:stretch>
        </p:blipFill>
        <p:spPr bwMode="auto">
          <a:xfrm>
            <a:off x="1093263" y="2342159"/>
            <a:ext cx="866358" cy="649896"/>
          </a:xfrm>
          <a:prstGeom prst="rect">
            <a:avLst/>
          </a:prstGeom>
          <a:noFill/>
          <a:ln w="9525">
            <a:noFill/>
            <a:miter lim="800000"/>
            <a:headEnd/>
            <a:tailEnd/>
          </a:ln>
        </p:spPr>
      </p:pic>
    </p:spTree>
    <p:extLst>
      <p:ext uri="{BB962C8B-B14F-4D97-AF65-F5344CB8AC3E}">
        <p14:creationId xmlns:p14="http://schemas.microsoft.com/office/powerpoint/2010/main" val="128159070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900"/>
            </a:lvl1pPr>
          </a:lstStyle>
          <a:p>
            <a:pPr>
              <a:defRPr/>
            </a:pPr>
            <a:r>
              <a:rPr lang="en-US" smtClean="0">
                <a:solidFill>
                  <a:srgbClr val="000000"/>
                </a:solidFill>
              </a:rPr>
              <a:t>SWIFT Connectivity for new customers</a:t>
            </a:r>
            <a:endParaRPr lang="en-GB"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F17889F7-7963-4A16-ADF8-FEE4D97DC541}"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305471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4.emf"/><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image" Target="../media/image5.jpeg"/><Relationship Id="rId10" Type="http://schemas.openxmlformats.org/officeDocument/2006/relationships/slideLayout" Target="../slideLayouts/slideLayout38.xml"/><Relationship Id="rId19" Type="http://schemas.openxmlformats.org/officeDocument/2006/relationships/slideLayout" Target="../slideLayouts/slideLayout47.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image" Target="../media/image5.jpeg"/><Relationship Id="rId2" Type="http://schemas.openxmlformats.org/officeDocument/2006/relationships/slideLayout" Target="../slideLayouts/slideLayout51.xml"/><Relationship Id="rId16" Type="http://schemas.openxmlformats.org/officeDocument/2006/relationships/theme" Target="../theme/theme4.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image" Target="../media/image3.emf"/><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5.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8.jpe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6.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9.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image" Target="../media/image3.emf"/><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7.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image" Target="../media/image3.emf"/><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theme" Target="../theme/theme8.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2"/>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smtClean="0"/>
              <a:t>Your title – keep it short, size can vary between 14pt and 24pt</a:t>
            </a:r>
            <a:endParaRPr lang="en-GB" kern="0" dirty="0" smtClean="0"/>
          </a:p>
        </p:txBody>
      </p:sp>
      <p:sp>
        <p:nvSpPr>
          <p:cNvPr id="5" name="Footer Placeholder 3"/>
          <p:cNvSpPr>
            <a:spLocks noGrp="1"/>
          </p:cNvSpPr>
          <p:nvPr>
            <p:ph type="ftr" sz="quarter" idx="3"/>
          </p:nvPr>
        </p:nvSpPr>
        <p:spPr>
          <a:xfrm>
            <a:off x="658297" y="5592196"/>
            <a:ext cx="5678487" cy="228600"/>
          </a:xfrm>
          <a:prstGeom prst="rect">
            <a:avLst/>
          </a:prstGeom>
        </p:spPr>
        <p:txBody>
          <a:bodyPr/>
          <a:lstStyle>
            <a:lvl1pPr>
              <a:defRPr sz="800">
                <a:solidFill>
                  <a:schemeClr val="tx2"/>
                </a:solidFill>
              </a:defRPr>
            </a:lvl1pPr>
          </a:lstStyle>
          <a:p>
            <a:r>
              <a:rPr lang="en-US" smtClean="0"/>
              <a:t>20160229 FCC_Roadmap_Clients_Meetings_Asia</a:t>
            </a:r>
            <a:endParaRPr lang="en-GB" dirty="0"/>
          </a:p>
        </p:txBody>
      </p:sp>
      <p:sp>
        <p:nvSpPr>
          <p:cNvPr id="6" name="Slide Number Placeholder 4"/>
          <p:cNvSpPr>
            <a:spLocks noGrp="1"/>
          </p:cNvSpPr>
          <p:nvPr>
            <p:ph type="sldNum" sz="quarter" idx="4"/>
          </p:nvPr>
        </p:nvSpPr>
        <p:spPr>
          <a:xfrm>
            <a:off x="9823254"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pic>
        <p:nvPicPr>
          <p:cNvPr id="8" name="Picture 2" descr="C:\Users\ndenic\Documents\Design Projects\Logos\SWIFT_Logo Warm Grey.emf"/>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87341" y="5558755"/>
            <a:ext cx="288032" cy="288032"/>
          </a:xfrm>
          <a:prstGeom prst="rect">
            <a:avLst/>
          </a:prstGeom>
          <a:solidFill>
            <a:schemeClr val="bg1"/>
          </a:solidFill>
          <a:extLst/>
        </p:spPr>
      </p:pic>
    </p:spTree>
  </p:cSld>
  <p:clrMap bg1="lt1" tx1="dk1" bg2="lt2" tx2="dk2" accent1="accent1" accent2="accent2" accent3="accent3" accent4="accent4" accent5="accent5" accent6="accent6" hlink="hlink" folHlink="folHlink"/>
  <p:sldLayoutIdLst>
    <p:sldLayoutId id="2147483649" r:id="rId1"/>
    <p:sldLayoutId id="2147483684" r:id="rId2"/>
    <p:sldLayoutId id="2147483680" r:id="rId3"/>
    <p:sldLayoutId id="2147483679" r:id="rId4"/>
    <p:sldLayoutId id="2147483689" r:id="rId5"/>
    <p:sldLayoutId id="2147483687" r:id="rId6"/>
    <p:sldLayoutId id="2147483686" r:id="rId7"/>
    <p:sldLayoutId id="2147483682" r:id="rId8"/>
    <p:sldLayoutId id="2147483681" r:id="rId9"/>
    <p:sldLayoutId id="2147483688" r:id="rId10"/>
    <p:sldLayoutId id="2147483652" r:id="rId11"/>
    <p:sldLayoutId id="2147483690" r:id="rId12"/>
    <p:sldLayoutId id="2147483691" r:id="rId13"/>
    <p:sldLayoutId id="2147483672" r:id="rId14"/>
    <p:sldLayoutId id="2147483712" r:id="rId15"/>
    <p:sldLayoutId id="2147483713" r:id="rId16"/>
  </p:sldLayoutIdLst>
  <p:timing>
    <p:tnLst>
      <p:par>
        <p:cTn id="1" dur="indefinite" restart="never" nodeType="tmRoot"/>
      </p:par>
    </p:tnLst>
  </p:timing>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5" y="1623337"/>
            <a:ext cx="9001125" cy="38459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58" name="Rectangle 34"/>
          <p:cNvSpPr>
            <a:spLocks noGrp="1" noChangeArrowheads="1"/>
          </p:cNvSpPr>
          <p:nvPr>
            <p:ph type="title"/>
          </p:nvPr>
        </p:nvSpPr>
        <p:spPr bwMode="auto">
          <a:xfrm>
            <a:off x="990125" y="472654"/>
            <a:ext cx="9001125" cy="1012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endParaRPr lang="en-GB" dirty="0" smtClean="0"/>
          </a:p>
        </p:txBody>
      </p:sp>
      <p:sp>
        <p:nvSpPr>
          <p:cNvPr id="1061" name="Rectangle 37"/>
          <p:cNvSpPr>
            <a:spLocks noGrp="1" noChangeArrowheads="1"/>
          </p:cNvSpPr>
          <p:nvPr>
            <p:ph type="sldNum" sz="quarter" idx="4"/>
          </p:nvPr>
        </p:nvSpPr>
        <p:spPr bwMode="auto">
          <a:xfrm>
            <a:off x="9631207" y="5914291"/>
            <a:ext cx="900113" cy="2025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85F488C0-0199-40CE-A787-9AB62DC83B21}" type="slidenum">
              <a:rPr lang="en-GB">
                <a:solidFill>
                  <a:srgbClr val="000000"/>
                </a:solidFill>
                <a:latin typeface="Arial"/>
              </a:rPr>
              <a:pPr/>
              <a:t>‹#›</a:t>
            </a:fld>
            <a:endParaRPr lang="en-GB" dirty="0">
              <a:solidFill>
                <a:srgbClr val="000000"/>
              </a:solidFill>
              <a:latin typeface="Arial"/>
            </a:endParaRPr>
          </a:p>
        </p:txBody>
      </p:sp>
      <p:pic>
        <p:nvPicPr>
          <p:cNvPr id="1081" name="Picture 57" descr="SWIFT_Logo_color"/>
          <p:cNvPicPr>
            <a:picLocks noChangeAspect="1" noChangeArrowheads="1"/>
          </p:cNvPicPr>
          <p:nvPr/>
        </p:nvPicPr>
        <p:blipFill>
          <a:blip r:embed="rId14"/>
          <a:srcRect/>
          <a:stretch>
            <a:fillRect/>
          </a:stretch>
        </p:blipFill>
        <p:spPr bwMode="auto">
          <a:xfrm>
            <a:off x="701341" y="5727637"/>
            <a:ext cx="298164" cy="223665"/>
          </a:xfrm>
          <a:prstGeom prst="rect">
            <a:avLst/>
          </a:prstGeom>
          <a:noFill/>
          <a:ln w="9525">
            <a:noFill/>
            <a:miter lim="800000"/>
            <a:headEnd/>
            <a:tailEnd/>
          </a:ln>
        </p:spPr>
      </p:pic>
      <p:sp>
        <p:nvSpPr>
          <p:cNvPr id="23" name="Footer Placeholder 1"/>
          <p:cNvSpPr>
            <a:spLocks noGrp="1"/>
          </p:cNvSpPr>
          <p:nvPr>
            <p:ph type="ftr" sz="quarter" idx="3"/>
          </p:nvPr>
        </p:nvSpPr>
        <p:spPr>
          <a:xfrm>
            <a:off x="1039171" y="5891861"/>
            <a:ext cx="5698984" cy="237601"/>
          </a:xfrm>
          <a:prstGeom prst="rect">
            <a:avLst/>
          </a:prstGeom>
        </p:spPr>
        <p:txBody>
          <a:bodyPr/>
          <a:lstStyle>
            <a:lvl1pPr>
              <a:defRPr sz="900">
                <a:solidFill>
                  <a:schemeClr val="tx1">
                    <a:lumMod val="50000"/>
                    <a:lumOff val="50000"/>
                  </a:schemeClr>
                </a:solidFill>
              </a:defRPr>
            </a:lvl1pPr>
          </a:lstStyle>
          <a:p>
            <a:pPr eaLnBrk="1" fontAlgn="auto" hangingPunct="1">
              <a:spcBef>
                <a:spcPts val="0"/>
              </a:spcBef>
              <a:spcAft>
                <a:spcPts val="0"/>
              </a:spcAft>
            </a:pPr>
            <a:r>
              <a:rPr lang="en-US" smtClean="0">
                <a:solidFill>
                  <a:srgbClr val="000000">
                    <a:lumMod val="50000"/>
                    <a:lumOff val="50000"/>
                  </a:srgbClr>
                </a:solidFill>
                <a:latin typeface="Arial"/>
              </a:rPr>
              <a:t>20160229 FCC_Roadmap_Clients_Meetings_Asia</a:t>
            </a:r>
            <a:endParaRPr lang="en-GB" dirty="0">
              <a:solidFill>
                <a:srgbClr val="000000">
                  <a:lumMod val="50000"/>
                  <a:lumOff val="50000"/>
                </a:srgbClr>
              </a:solidFill>
              <a:latin typeface="Arial"/>
            </a:endParaRPr>
          </a:p>
        </p:txBody>
      </p:sp>
      <p:sp>
        <p:nvSpPr>
          <p:cNvPr id="21" name="Rectangle 20"/>
          <p:cNvSpPr/>
          <p:nvPr userDrawn="1"/>
        </p:nvSpPr>
        <p:spPr>
          <a:xfrm>
            <a:off x="547682" y="5671828"/>
            <a:ext cx="467805" cy="365187"/>
          </a:xfrm>
          <a:prstGeom prst="rect">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eaLnBrk="1" fontAlgn="auto" hangingPunct="1">
              <a:spcBef>
                <a:spcPts val="0"/>
              </a:spcBef>
              <a:spcAft>
                <a:spcPts val="0"/>
              </a:spcAft>
            </a:pPr>
            <a:endParaRPr lang="en-GB" sz="1400" dirty="0">
              <a:ln>
                <a:solidFill>
                  <a:srgbClr val="FFFFFF"/>
                </a:solidFill>
              </a:ln>
              <a:solidFill>
                <a:srgbClr val="FFFFFF"/>
              </a:solidFill>
            </a:endParaRPr>
          </a:p>
        </p:txBody>
      </p:sp>
      <p:pic>
        <p:nvPicPr>
          <p:cNvPr id="22" name="Picture 58" descr="SWIFT_Logo_color"/>
          <p:cNvPicPr>
            <a:picLocks noChangeAspect="1" noChangeArrowheads="1"/>
          </p:cNvPicPr>
          <p:nvPr userDrawn="1"/>
        </p:nvPicPr>
        <p:blipFill>
          <a:blip r:embed="rId15" cstate="print"/>
          <a:srcRect/>
          <a:stretch>
            <a:fillRect/>
          </a:stretch>
        </p:blipFill>
        <p:spPr bwMode="auto">
          <a:xfrm>
            <a:off x="557520" y="5663088"/>
            <a:ext cx="385260" cy="385336"/>
          </a:xfrm>
          <a:prstGeom prst="rect">
            <a:avLst/>
          </a:prstGeom>
          <a:noFill/>
          <a:ln w="9525">
            <a:noFill/>
            <a:miter lim="800000"/>
            <a:headEnd/>
            <a:tailEnd/>
          </a:ln>
        </p:spPr>
      </p:pic>
    </p:spTree>
    <p:extLst>
      <p:ext uri="{BB962C8B-B14F-4D97-AF65-F5344CB8AC3E}">
        <p14:creationId xmlns:p14="http://schemas.microsoft.com/office/powerpoint/2010/main" val="173401019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5" y="1623338"/>
            <a:ext cx="9001125" cy="3845922"/>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58" name="Rectangle 34"/>
          <p:cNvSpPr>
            <a:spLocks noGrp="1" noChangeArrowheads="1"/>
          </p:cNvSpPr>
          <p:nvPr>
            <p:ph type="title"/>
          </p:nvPr>
        </p:nvSpPr>
        <p:spPr bwMode="auto">
          <a:xfrm>
            <a:off x="990125" y="472653"/>
            <a:ext cx="9001125" cy="1012825"/>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smtClean="0"/>
              <a:t>Click to edit Master title style</a:t>
            </a:r>
            <a:endParaRPr lang="en-GB" dirty="0" smtClean="0"/>
          </a:p>
        </p:txBody>
      </p:sp>
      <p:pic>
        <p:nvPicPr>
          <p:cNvPr id="21" name="Picture 2" descr="C:\Users\ndenic\Documents\Design Projects\Logos\SWIFT logo.jpg"/>
          <p:cNvPicPr>
            <a:picLocks noChangeAspect="1" noChangeArrowheads="1"/>
          </p:cNvPicPr>
          <p:nvPr/>
        </p:nvPicPr>
        <p:blipFill>
          <a:blip r:embed="rId2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0820" y="5570586"/>
            <a:ext cx="271468" cy="270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12768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3" r:id="rId17"/>
    <p:sldLayoutId id="2147483734" r:id="rId18"/>
    <p:sldLayoutId id="2147483735" r:id="rId19"/>
    <p:sldLayoutId id="2147483736" r:id="rId20"/>
    <p:sldLayoutId id="2147483737" r:id="rId2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273676" indent="-273676" algn="l" rtl="0" eaLnBrk="1" fontAlgn="base" hangingPunct="1">
        <a:spcBef>
          <a:spcPct val="20000"/>
        </a:spcBef>
        <a:spcAft>
          <a:spcPct val="0"/>
        </a:spcAft>
        <a:buChar char="•"/>
        <a:defRPr sz="1200">
          <a:solidFill>
            <a:schemeClr val="tx2"/>
          </a:solidFill>
          <a:latin typeface="+mn-lt"/>
          <a:ea typeface="+mn-ea"/>
          <a:cs typeface="+mn-cs"/>
        </a:defRPr>
      </a:lvl1pPr>
      <a:lvl2pPr marL="526735" indent="-251183" algn="l" rtl="0" eaLnBrk="1" fontAlgn="base" hangingPunct="1">
        <a:spcBef>
          <a:spcPct val="20000"/>
        </a:spcBef>
        <a:spcAft>
          <a:spcPct val="0"/>
        </a:spcAft>
        <a:buChar char="–"/>
        <a:defRPr sz="1200">
          <a:solidFill>
            <a:schemeClr val="tx2"/>
          </a:solidFill>
          <a:latin typeface="+mn-lt"/>
        </a:defRPr>
      </a:lvl2pPr>
      <a:lvl3pPr marL="744174" indent="-215567" algn="l" rtl="0" eaLnBrk="1" fontAlgn="base" hangingPunct="1">
        <a:spcBef>
          <a:spcPct val="20000"/>
        </a:spcBef>
        <a:spcAft>
          <a:spcPct val="0"/>
        </a:spcAft>
        <a:buChar char="•"/>
        <a:defRPr sz="1200">
          <a:solidFill>
            <a:schemeClr val="tx2"/>
          </a:solidFill>
          <a:latin typeface="+mn-lt"/>
        </a:defRPr>
      </a:lvl3pPr>
      <a:lvl4pPr marL="1212799" indent="-269926" algn="l" rtl="0" eaLnBrk="1" fontAlgn="base" hangingPunct="1">
        <a:spcBef>
          <a:spcPct val="20000"/>
        </a:spcBef>
        <a:spcAft>
          <a:spcPct val="0"/>
        </a:spcAft>
        <a:buChar char="–"/>
        <a:defRPr sz="12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5" y="1623338"/>
            <a:ext cx="9001125" cy="3845922"/>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58" name="Rectangle 34"/>
          <p:cNvSpPr>
            <a:spLocks noGrp="1" noChangeArrowheads="1"/>
          </p:cNvSpPr>
          <p:nvPr>
            <p:ph type="title"/>
          </p:nvPr>
        </p:nvSpPr>
        <p:spPr bwMode="auto">
          <a:xfrm>
            <a:off x="990125" y="472653"/>
            <a:ext cx="9001125" cy="1012825"/>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smtClean="0"/>
              <a:t>Click to edit Master title style</a:t>
            </a:r>
            <a:endParaRPr lang="en-GB" dirty="0" smtClean="0"/>
          </a:p>
        </p:txBody>
      </p:sp>
      <p:pic>
        <p:nvPicPr>
          <p:cNvPr id="21" name="Picture 2" descr="C:\Users\ndenic\Documents\Design Projects\Logos\SWIFT logo.jpg"/>
          <p:cNvPicPr>
            <a:picLocks noChangeAspect="1" noChangeArrowheads="1"/>
          </p:cNvPicPr>
          <p:nvPr/>
        </p:nvPicPr>
        <p:blipFill>
          <a:blip r:embed="rId1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0820" y="5570585"/>
            <a:ext cx="271468" cy="270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8642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timing>
    <p:tnLst>
      <p:par>
        <p:cTn id="1" dur="indefinite" restart="never" nodeType="tmRoot"/>
      </p:par>
    </p:tnLst>
  </p:timing>
  <p:hf hdr="0" dt="0"/>
  <p:txStyles>
    <p:titleStyle>
      <a:lvl1pPr algn="l" rtl="0" eaLnBrk="1" fontAlgn="base" hangingPunct="1">
        <a:spcBef>
          <a:spcPct val="0"/>
        </a:spcBef>
        <a:spcAft>
          <a:spcPct val="0"/>
        </a:spcAf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273676" indent="-273676" algn="l" rtl="0" eaLnBrk="1" fontAlgn="base" hangingPunct="1">
        <a:spcBef>
          <a:spcPct val="20000"/>
        </a:spcBef>
        <a:spcAft>
          <a:spcPct val="0"/>
        </a:spcAft>
        <a:buChar char="•"/>
        <a:defRPr sz="1200">
          <a:solidFill>
            <a:schemeClr val="tx2"/>
          </a:solidFill>
          <a:latin typeface="+mn-lt"/>
          <a:ea typeface="+mn-ea"/>
          <a:cs typeface="+mn-cs"/>
        </a:defRPr>
      </a:lvl1pPr>
      <a:lvl2pPr marL="526735" indent="-251183" algn="l" rtl="0" eaLnBrk="1" fontAlgn="base" hangingPunct="1">
        <a:spcBef>
          <a:spcPct val="20000"/>
        </a:spcBef>
        <a:spcAft>
          <a:spcPct val="0"/>
        </a:spcAft>
        <a:buChar char="–"/>
        <a:defRPr sz="1200">
          <a:solidFill>
            <a:schemeClr val="tx2"/>
          </a:solidFill>
          <a:latin typeface="+mn-lt"/>
        </a:defRPr>
      </a:lvl2pPr>
      <a:lvl3pPr marL="744174" indent="-215567" algn="l" rtl="0" eaLnBrk="1" fontAlgn="base" hangingPunct="1">
        <a:spcBef>
          <a:spcPct val="20000"/>
        </a:spcBef>
        <a:spcAft>
          <a:spcPct val="0"/>
        </a:spcAft>
        <a:buChar char="•"/>
        <a:defRPr sz="1200">
          <a:solidFill>
            <a:schemeClr val="tx2"/>
          </a:solidFill>
          <a:latin typeface="+mn-lt"/>
        </a:defRPr>
      </a:lvl3pPr>
      <a:lvl4pPr marL="1212799" indent="-269926" algn="l" rtl="0" eaLnBrk="1" fontAlgn="base" hangingPunct="1">
        <a:spcBef>
          <a:spcPct val="20000"/>
        </a:spcBef>
        <a:spcAft>
          <a:spcPct val="0"/>
        </a:spcAft>
        <a:buChar char="–"/>
        <a:defRPr sz="12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5" y="1623335"/>
            <a:ext cx="9001125" cy="38459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990125" y="472653"/>
            <a:ext cx="9001125" cy="1012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60" name="Rectangle 36"/>
          <p:cNvSpPr>
            <a:spLocks noGrp="1" noChangeArrowheads="1"/>
          </p:cNvSpPr>
          <p:nvPr>
            <p:ph type="ftr" sz="quarter" idx="3"/>
          </p:nvPr>
        </p:nvSpPr>
        <p:spPr bwMode="auto">
          <a:xfrm>
            <a:off x="990124" y="5674633"/>
            <a:ext cx="6707714"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GB">
                <a:solidFill>
                  <a:srgbClr val="000000"/>
                </a:solidFill>
              </a:rPr>
              <a:t>Presentation title –  dd month yyyy – Confidentiality: xxx</a:t>
            </a:r>
          </a:p>
        </p:txBody>
      </p:sp>
      <p:sp>
        <p:nvSpPr>
          <p:cNvPr id="1061" name="Rectangle 37"/>
          <p:cNvSpPr>
            <a:spLocks noGrp="1" noChangeArrowheads="1"/>
          </p:cNvSpPr>
          <p:nvPr>
            <p:ph type="sldNum" sz="quarter" idx="4"/>
          </p:nvPr>
        </p:nvSpPr>
        <p:spPr bwMode="auto">
          <a:xfrm>
            <a:off x="9631207" y="5674633"/>
            <a:ext cx="900113"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85F488C0-0199-40CE-A787-9AB62DC83B21}" type="slidenum">
              <a:rPr lang="en-GB">
                <a:solidFill>
                  <a:srgbClr val="000000"/>
                </a:solidFill>
              </a:rPr>
              <a:pPr/>
              <a:t>‹#›</a:t>
            </a:fld>
            <a:endParaRPr lang="en-GB">
              <a:solidFill>
                <a:srgbClr val="000000"/>
              </a:solidFill>
            </a:endParaRPr>
          </a:p>
        </p:txBody>
      </p:sp>
      <p:grpSp>
        <p:nvGrpSpPr>
          <p:cNvPr id="1067" name="Group 43"/>
          <p:cNvGrpSpPr>
            <a:grpSpLocks/>
          </p:cNvGrpSpPr>
          <p:nvPr/>
        </p:nvGrpSpPr>
        <p:grpSpPr bwMode="auto">
          <a:xfrm>
            <a:off x="-3751" y="0"/>
            <a:ext cx="165021" cy="1620520"/>
            <a:chOff x="-2" y="2478"/>
            <a:chExt cx="653" cy="1152"/>
          </a:xfrm>
        </p:grpSpPr>
        <p:sp>
          <p:nvSpPr>
            <p:cNvPr id="1068" name="Rectangle 44"/>
            <p:cNvSpPr>
              <a:spLocks noChangeArrowheads="1"/>
            </p:cNvSpPr>
            <p:nvPr/>
          </p:nvSpPr>
          <p:spPr bwMode="auto">
            <a:xfrm>
              <a:off x="-2" y="2478"/>
              <a:ext cx="653" cy="89"/>
            </a:xfrm>
            <a:prstGeom prst="rect">
              <a:avLst/>
            </a:prstGeom>
            <a:solidFill>
              <a:srgbClr val="A1D9D2"/>
            </a:solidFill>
            <a:ln w="9525" algn="ctr">
              <a:noFill/>
              <a:miter lim="800000"/>
              <a:headEnd/>
              <a:tailEnd/>
            </a:ln>
            <a:effectLst/>
          </p:spPr>
          <p:txBody>
            <a:bodyPr anchor="b"/>
            <a:lstStyle/>
            <a:p>
              <a:endParaRPr lang="en-US" sz="2400">
                <a:solidFill>
                  <a:srgbClr val="000000"/>
                </a:solidFill>
              </a:endParaRPr>
            </a:p>
          </p:txBody>
        </p:sp>
        <p:sp>
          <p:nvSpPr>
            <p:cNvPr id="1069" name="Rectangle 45"/>
            <p:cNvSpPr>
              <a:spLocks noChangeArrowheads="1"/>
            </p:cNvSpPr>
            <p:nvPr/>
          </p:nvSpPr>
          <p:spPr bwMode="auto">
            <a:xfrm>
              <a:off x="-2" y="2744"/>
              <a:ext cx="653" cy="88"/>
            </a:xfrm>
            <a:prstGeom prst="rect">
              <a:avLst/>
            </a:prstGeom>
            <a:solidFill>
              <a:srgbClr val="9AABA9"/>
            </a:solidFill>
            <a:ln w="9525" algn="ctr">
              <a:noFill/>
              <a:miter lim="800000"/>
              <a:headEnd/>
              <a:tailEnd/>
            </a:ln>
            <a:effectLst/>
          </p:spPr>
          <p:txBody>
            <a:bodyPr anchor="b"/>
            <a:lstStyle/>
            <a:p>
              <a:endParaRPr lang="en-US" sz="2400">
                <a:solidFill>
                  <a:srgbClr val="000000"/>
                </a:solidFill>
              </a:endParaRPr>
            </a:p>
          </p:txBody>
        </p:sp>
        <p:sp>
          <p:nvSpPr>
            <p:cNvPr id="1070" name="Rectangle 46"/>
            <p:cNvSpPr>
              <a:spLocks noChangeArrowheads="1"/>
            </p:cNvSpPr>
            <p:nvPr/>
          </p:nvSpPr>
          <p:spPr bwMode="auto">
            <a:xfrm>
              <a:off x="-2" y="2567"/>
              <a:ext cx="653" cy="88"/>
            </a:xfrm>
            <a:prstGeom prst="rect">
              <a:avLst/>
            </a:prstGeom>
            <a:solidFill>
              <a:srgbClr val="FBBE97"/>
            </a:solidFill>
            <a:ln w="9525" algn="ctr">
              <a:noFill/>
              <a:miter lim="800000"/>
              <a:headEnd/>
              <a:tailEnd/>
            </a:ln>
            <a:effectLst/>
          </p:spPr>
          <p:txBody>
            <a:bodyPr anchor="b"/>
            <a:lstStyle/>
            <a:p>
              <a:endParaRPr lang="en-US" sz="2400">
                <a:solidFill>
                  <a:srgbClr val="000000"/>
                </a:solidFill>
              </a:endParaRPr>
            </a:p>
          </p:txBody>
        </p:sp>
        <p:sp>
          <p:nvSpPr>
            <p:cNvPr id="1071" name="Rectangle 47"/>
            <p:cNvSpPr>
              <a:spLocks noChangeArrowheads="1"/>
            </p:cNvSpPr>
            <p:nvPr/>
          </p:nvSpPr>
          <p:spPr bwMode="auto">
            <a:xfrm>
              <a:off x="-2" y="2832"/>
              <a:ext cx="653"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1072" name="Rectangle 48"/>
            <p:cNvSpPr>
              <a:spLocks noChangeArrowheads="1"/>
            </p:cNvSpPr>
            <p:nvPr/>
          </p:nvSpPr>
          <p:spPr bwMode="auto">
            <a:xfrm>
              <a:off x="-2" y="2921"/>
              <a:ext cx="653" cy="89"/>
            </a:xfrm>
            <a:prstGeom prst="rect">
              <a:avLst/>
            </a:prstGeom>
            <a:solidFill>
              <a:srgbClr val="003478"/>
            </a:solidFill>
            <a:ln w="9525" algn="ctr">
              <a:noFill/>
              <a:miter lim="800000"/>
              <a:headEnd/>
              <a:tailEnd/>
            </a:ln>
            <a:effectLst/>
          </p:spPr>
          <p:txBody>
            <a:bodyPr anchor="b"/>
            <a:lstStyle/>
            <a:p>
              <a:endParaRPr lang="en-US" sz="2400">
                <a:solidFill>
                  <a:srgbClr val="000000"/>
                </a:solidFill>
              </a:endParaRPr>
            </a:p>
          </p:txBody>
        </p:sp>
        <p:sp>
          <p:nvSpPr>
            <p:cNvPr id="1073" name="Rectangle 49"/>
            <p:cNvSpPr>
              <a:spLocks noChangeArrowheads="1"/>
            </p:cNvSpPr>
            <p:nvPr/>
          </p:nvSpPr>
          <p:spPr bwMode="auto">
            <a:xfrm>
              <a:off x="-2" y="3010"/>
              <a:ext cx="653" cy="88"/>
            </a:xfrm>
            <a:prstGeom prst="rect">
              <a:avLst/>
            </a:prstGeom>
            <a:solidFill>
              <a:srgbClr val="BEBB45"/>
            </a:solidFill>
            <a:ln w="9525" algn="ctr">
              <a:noFill/>
              <a:miter lim="800000"/>
              <a:headEnd/>
              <a:tailEnd/>
            </a:ln>
            <a:effectLst/>
          </p:spPr>
          <p:txBody>
            <a:bodyPr anchor="b"/>
            <a:lstStyle/>
            <a:p>
              <a:endParaRPr lang="en-US" sz="2400">
                <a:solidFill>
                  <a:srgbClr val="000000"/>
                </a:solidFill>
              </a:endParaRPr>
            </a:p>
          </p:txBody>
        </p:sp>
        <p:sp>
          <p:nvSpPr>
            <p:cNvPr id="1074" name="Rectangle 50"/>
            <p:cNvSpPr>
              <a:spLocks noChangeArrowheads="1"/>
            </p:cNvSpPr>
            <p:nvPr/>
          </p:nvSpPr>
          <p:spPr bwMode="auto">
            <a:xfrm>
              <a:off x="-2" y="3098"/>
              <a:ext cx="653" cy="89"/>
            </a:xfrm>
            <a:prstGeom prst="rect">
              <a:avLst/>
            </a:prstGeom>
            <a:solidFill>
              <a:srgbClr val="FFFFFF"/>
            </a:solidFill>
            <a:ln w="9525" algn="ctr">
              <a:noFill/>
              <a:miter lim="800000"/>
              <a:headEnd/>
              <a:tailEnd/>
            </a:ln>
            <a:effectLst/>
          </p:spPr>
          <p:txBody>
            <a:bodyPr anchor="b"/>
            <a:lstStyle/>
            <a:p>
              <a:endParaRPr lang="en-US" sz="2400">
                <a:solidFill>
                  <a:srgbClr val="000000"/>
                </a:solidFill>
              </a:endParaRPr>
            </a:p>
          </p:txBody>
        </p:sp>
        <p:sp>
          <p:nvSpPr>
            <p:cNvPr id="1075" name="Rectangle 51"/>
            <p:cNvSpPr>
              <a:spLocks noChangeArrowheads="1"/>
            </p:cNvSpPr>
            <p:nvPr/>
          </p:nvSpPr>
          <p:spPr bwMode="auto">
            <a:xfrm>
              <a:off x="-2" y="3187"/>
              <a:ext cx="653" cy="89"/>
            </a:xfrm>
            <a:prstGeom prst="rect">
              <a:avLst/>
            </a:prstGeom>
            <a:solidFill>
              <a:srgbClr val="693695"/>
            </a:solidFill>
            <a:ln w="9525" algn="ctr">
              <a:noFill/>
              <a:miter lim="800000"/>
              <a:headEnd/>
              <a:tailEnd/>
            </a:ln>
            <a:effectLst/>
          </p:spPr>
          <p:txBody>
            <a:bodyPr anchor="b"/>
            <a:lstStyle/>
            <a:p>
              <a:endParaRPr lang="en-US" sz="2400">
                <a:solidFill>
                  <a:srgbClr val="000000"/>
                </a:solidFill>
              </a:endParaRPr>
            </a:p>
          </p:txBody>
        </p:sp>
        <p:sp>
          <p:nvSpPr>
            <p:cNvPr id="1076" name="Rectangle 52"/>
            <p:cNvSpPr>
              <a:spLocks noChangeArrowheads="1"/>
            </p:cNvSpPr>
            <p:nvPr/>
          </p:nvSpPr>
          <p:spPr bwMode="auto">
            <a:xfrm>
              <a:off x="-2" y="3364"/>
              <a:ext cx="653" cy="89"/>
            </a:xfrm>
            <a:prstGeom prst="rect">
              <a:avLst/>
            </a:prstGeom>
            <a:solidFill>
              <a:srgbClr val="ACD9F4"/>
            </a:solidFill>
            <a:ln w="9525" algn="ctr">
              <a:noFill/>
              <a:miter lim="800000"/>
              <a:headEnd/>
              <a:tailEnd/>
            </a:ln>
            <a:effectLst/>
          </p:spPr>
          <p:txBody>
            <a:bodyPr anchor="b"/>
            <a:lstStyle/>
            <a:p>
              <a:endParaRPr lang="en-US" sz="2400">
                <a:solidFill>
                  <a:srgbClr val="000000"/>
                </a:solidFill>
              </a:endParaRPr>
            </a:p>
          </p:txBody>
        </p:sp>
        <p:sp>
          <p:nvSpPr>
            <p:cNvPr id="1077" name="Rectangle 53"/>
            <p:cNvSpPr>
              <a:spLocks noChangeArrowheads="1"/>
            </p:cNvSpPr>
            <p:nvPr/>
          </p:nvSpPr>
          <p:spPr bwMode="auto">
            <a:xfrm>
              <a:off x="-2" y="3541"/>
              <a:ext cx="653" cy="89"/>
            </a:xfrm>
            <a:prstGeom prst="rect">
              <a:avLst/>
            </a:prstGeom>
            <a:solidFill>
              <a:srgbClr val="988980"/>
            </a:solidFill>
            <a:ln w="28575" algn="ctr">
              <a:noFill/>
              <a:miter lim="800000"/>
              <a:headEnd/>
              <a:tailEnd/>
            </a:ln>
            <a:effectLst/>
          </p:spPr>
          <p:txBody>
            <a:bodyPr wrap="none" anchor="ctr"/>
            <a:lstStyle/>
            <a:p>
              <a:endParaRPr lang="en-US" sz="2400">
                <a:solidFill>
                  <a:srgbClr val="000000"/>
                </a:solidFill>
              </a:endParaRPr>
            </a:p>
          </p:txBody>
        </p:sp>
        <p:sp>
          <p:nvSpPr>
            <p:cNvPr id="1078" name="Rectangle 54"/>
            <p:cNvSpPr>
              <a:spLocks noChangeArrowheads="1"/>
            </p:cNvSpPr>
            <p:nvPr/>
          </p:nvSpPr>
          <p:spPr bwMode="auto">
            <a:xfrm>
              <a:off x="-2" y="3276"/>
              <a:ext cx="653" cy="88"/>
            </a:xfrm>
            <a:prstGeom prst="rect">
              <a:avLst/>
            </a:prstGeom>
            <a:solidFill>
              <a:srgbClr val="000000"/>
            </a:solidFill>
            <a:ln w="9525" algn="ctr">
              <a:noFill/>
              <a:miter lim="800000"/>
              <a:headEnd/>
              <a:tailEnd/>
            </a:ln>
            <a:effectLst/>
          </p:spPr>
          <p:txBody>
            <a:bodyPr anchor="b"/>
            <a:lstStyle/>
            <a:p>
              <a:endParaRPr lang="en-US" sz="2400">
                <a:solidFill>
                  <a:srgbClr val="000000"/>
                </a:solidFill>
              </a:endParaRPr>
            </a:p>
          </p:txBody>
        </p:sp>
        <p:sp>
          <p:nvSpPr>
            <p:cNvPr id="1079" name="Rectangle 55"/>
            <p:cNvSpPr>
              <a:spLocks noChangeArrowheads="1"/>
            </p:cNvSpPr>
            <p:nvPr/>
          </p:nvSpPr>
          <p:spPr bwMode="auto">
            <a:xfrm>
              <a:off x="-2" y="3453"/>
              <a:ext cx="653" cy="88"/>
            </a:xfrm>
            <a:prstGeom prst="rect">
              <a:avLst/>
            </a:prstGeom>
            <a:solidFill>
              <a:srgbClr val="BEBB45"/>
            </a:solidFill>
            <a:ln w="9525" algn="ctr">
              <a:noFill/>
              <a:miter lim="800000"/>
              <a:headEnd/>
              <a:tailEnd/>
            </a:ln>
            <a:effectLst/>
          </p:spPr>
          <p:txBody>
            <a:bodyPr anchor="b"/>
            <a:lstStyle/>
            <a:p>
              <a:endParaRPr lang="en-US" sz="2400">
                <a:solidFill>
                  <a:srgbClr val="000000"/>
                </a:solidFill>
              </a:endParaRPr>
            </a:p>
          </p:txBody>
        </p:sp>
        <p:sp>
          <p:nvSpPr>
            <p:cNvPr id="1080" name="Rectangle 56"/>
            <p:cNvSpPr>
              <a:spLocks noChangeArrowheads="1"/>
            </p:cNvSpPr>
            <p:nvPr/>
          </p:nvSpPr>
          <p:spPr bwMode="auto">
            <a:xfrm>
              <a:off x="-2" y="2655"/>
              <a:ext cx="653" cy="89"/>
            </a:xfrm>
            <a:prstGeom prst="rect">
              <a:avLst/>
            </a:prstGeom>
            <a:solidFill>
              <a:srgbClr val="F26522"/>
            </a:solidFill>
            <a:ln w="9525" algn="ctr">
              <a:noFill/>
              <a:miter lim="800000"/>
              <a:headEnd/>
              <a:tailEnd/>
            </a:ln>
            <a:effectLst/>
          </p:spPr>
          <p:txBody>
            <a:bodyPr anchor="b"/>
            <a:lstStyle/>
            <a:p>
              <a:endParaRPr lang="en-US" sz="2400">
                <a:solidFill>
                  <a:srgbClr val="000000"/>
                </a:solidFill>
              </a:endParaRPr>
            </a:p>
          </p:txBody>
        </p:sp>
      </p:grpSp>
      <p:pic>
        <p:nvPicPr>
          <p:cNvPr id="1081" name="Picture 57" descr="SWIFT_Logo_colo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1343" y="5659160"/>
            <a:ext cx="298163" cy="223665"/>
          </a:xfrm>
          <a:prstGeom prst="rect">
            <a:avLst/>
          </a:prstGeom>
          <a:noFill/>
          <a:ln w="9525">
            <a:noFill/>
            <a:miter lim="800000"/>
            <a:headEnd/>
            <a:tailEnd/>
          </a:ln>
        </p:spPr>
      </p:pic>
    </p:spTree>
    <p:extLst>
      <p:ext uri="{BB962C8B-B14F-4D97-AF65-F5344CB8AC3E}">
        <p14:creationId xmlns:p14="http://schemas.microsoft.com/office/powerpoint/2010/main" val="93926850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165021" cy="162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330" y="5621179"/>
            <a:ext cx="421928" cy="31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3"/>
          <p:cNvSpPr>
            <a:spLocks noGrp="1" noChangeArrowheads="1"/>
          </p:cNvSpPr>
          <p:nvPr>
            <p:ph type="body" idx="1"/>
          </p:nvPr>
        </p:nvSpPr>
        <p:spPr bwMode="auto">
          <a:xfrm>
            <a:off x="990125" y="1623335"/>
            <a:ext cx="9001125" cy="3845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9" name="Rectangle 34"/>
          <p:cNvSpPr>
            <a:spLocks noGrp="1" noChangeArrowheads="1"/>
          </p:cNvSpPr>
          <p:nvPr>
            <p:ph type="title"/>
          </p:nvPr>
        </p:nvSpPr>
        <p:spPr bwMode="auto">
          <a:xfrm>
            <a:off x="990125" y="472653"/>
            <a:ext cx="900112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9" name="Slide Number Placeholder 4"/>
          <p:cNvSpPr>
            <a:spLocks noGrp="1"/>
          </p:cNvSpPr>
          <p:nvPr>
            <p:ph type="sldNum" sz="quarter" idx="4"/>
          </p:nvPr>
        </p:nvSpPr>
        <p:spPr bwMode="auto">
          <a:xfrm>
            <a:off x="9631207" y="5674633"/>
            <a:ext cx="900113" cy="202565"/>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r" eaLnBrk="0" hangingPunct="0">
              <a:lnSpc>
                <a:spcPct val="100000"/>
              </a:lnSpc>
              <a:spcBef>
                <a:spcPct val="0"/>
              </a:spcBef>
              <a:buFontTx/>
              <a:buNone/>
              <a:defRPr i="0">
                <a:latin typeface="+mn-lt"/>
              </a:defRPr>
            </a:lvl1pPr>
          </a:lstStyle>
          <a:p>
            <a:pPr>
              <a:defRPr/>
            </a:pPr>
            <a:fld id="{31EEB22F-2942-4D6A-85E3-616811DC400D}" type="slidenum">
              <a:rPr lang="en-GB" sz="1200">
                <a:solidFill>
                  <a:srgbClr val="000000"/>
                </a:solidFill>
              </a:rPr>
              <a:pPr>
                <a:defRPr/>
              </a:pPr>
              <a:t>‹#›</a:t>
            </a:fld>
            <a:endParaRPr lang="en-GB" sz="1200">
              <a:solidFill>
                <a:srgbClr val="000000"/>
              </a:solidFill>
            </a:endParaRPr>
          </a:p>
        </p:txBody>
      </p:sp>
      <p:sp>
        <p:nvSpPr>
          <p:cNvPr id="10" name="Footer Placeholder 3"/>
          <p:cNvSpPr>
            <a:spLocks noGrp="1"/>
          </p:cNvSpPr>
          <p:nvPr userDrawn="1">
            <p:ph type="ftr" sz="quarter" idx="3"/>
          </p:nvPr>
        </p:nvSpPr>
        <p:spPr>
          <a:xfrm>
            <a:off x="990124" y="5674633"/>
            <a:ext cx="6707714" cy="202565"/>
          </a:xfrm>
          <a:prstGeom prst="rect">
            <a:avLst/>
          </a:prstGeom>
        </p:spPr>
        <p:txBody>
          <a:bodyPr/>
          <a:lstStyle>
            <a:lvl1pPr eaLnBrk="0" hangingPunct="0">
              <a:lnSpc>
                <a:spcPct val="100000"/>
              </a:lnSpc>
              <a:spcBef>
                <a:spcPct val="0"/>
              </a:spcBef>
              <a:buFontTx/>
              <a:buNone/>
              <a:defRPr sz="1000" i="0">
                <a:latin typeface="+mn-lt"/>
              </a:defRPr>
            </a:lvl1pPr>
          </a:lstStyle>
          <a:p>
            <a:pPr>
              <a:defRPr/>
            </a:pPr>
            <a:r>
              <a:rPr lang="en-GB">
                <a:solidFill>
                  <a:srgbClr val="000000"/>
                </a:solidFill>
              </a:rPr>
              <a:t>ANZ High Level Proposal– 15 April 2009</a:t>
            </a:r>
          </a:p>
        </p:txBody>
      </p:sp>
    </p:spTree>
    <p:extLst>
      <p:ext uri="{BB962C8B-B14F-4D97-AF65-F5344CB8AC3E}">
        <p14:creationId xmlns:p14="http://schemas.microsoft.com/office/powerpoint/2010/main" val="2788641422"/>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fontAlgn="base">
        <a:spcBef>
          <a:spcPct val="0"/>
        </a:spcBef>
        <a:spcAft>
          <a:spcPct val="0"/>
        </a:spcAft>
        <a:defRPr sz="3200">
          <a:solidFill>
            <a:schemeClr val="tx2"/>
          </a:solidFill>
          <a:latin typeface="Times New Roman" pitchFamily="18" charset="0"/>
        </a:defRPr>
      </a:lvl6pPr>
      <a:lvl7pPr marL="914400" algn="l" rtl="0" fontAlgn="base">
        <a:spcBef>
          <a:spcPct val="0"/>
        </a:spcBef>
        <a:spcAft>
          <a:spcPct val="0"/>
        </a:spcAft>
        <a:defRPr sz="3200">
          <a:solidFill>
            <a:schemeClr val="tx2"/>
          </a:solidFill>
          <a:latin typeface="Times New Roman" pitchFamily="18" charset="0"/>
        </a:defRPr>
      </a:lvl7pPr>
      <a:lvl8pPr marL="1371600" algn="l" rtl="0" fontAlgn="base">
        <a:spcBef>
          <a:spcPct val="0"/>
        </a:spcBef>
        <a:spcAft>
          <a:spcPct val="0"/>
        </a:spcAft>
        <a:defRPr sz="3200">
          <a:solidFill>
            <a:schemeClr val="tx2"/>
          </a:solidFill>
          <a:latin typeface="Times New Roman" pitchFamily="18" charset="0"/>
        </a:defRPr>
      </a:lvl8pPr>
      <a:lvl9pPr marL="1828800" algn="l" rtl="0" fontAlgn="base">
        <a:spcBef>
          <a:spcPct val="0"/>
        </a:spcBef>
        <a:spcAft>
          <a:spcPct val="0"/>
        </a:spcAft>
        <a:defRPr sz="3200">
          <a:solidFill>
            <a:schemeClr val="tx2"/>
          </a:solidFill>
          <a:latin typeface="Times New Roman" pitchFamily="18" charset="0"/>
        </a:defRPr>
      </a:lvl9pPr>
    </p:titleStyle>
    <p:bodyStyle>
      <a:lvl1pPr marL="231775" indent="-231775" algn="l" rtl="0" eaLnBrk="0" fontAlgn="base" hangingPunct="0">
        <a:spcBef>
          <a:spcPct val="20000"/>
        </a:spcBef>
        <a:spcAft>
          <a:spcPct val="0"/>
        </a:spcAft>
        <a:buChar char="•"/>
        <a:defRPr sz="2000">
          <a:solidFill>
            <a:srgbClr val="000000"/>
          </a:solidFill>
          <a:latin typeface="+mn-lt"/>
          <a:ea typeface="+mn-ea"/>
          <a:cs typeface="+mn-cs"/>
        </a:defRPr>
      </a:lvl1pPr>
      <a:lvl2pPr marL="446088" indent="-212725" algn="l" rtl="0" eaLnBrk="0" fontAlgn="base" hangingPunct="0">
        <a:spcBef>
          <a:spcPct val="20000"/>
        </a:spcBef>
        <a:spcAft>
          <a:spcPct val="0"/>
        </a:spcAft>
        <a:buChar char="–"/>
        <a:defRPr sz="2000">
          <a:solidFill>
            <a:srgbClr val="000000"/>
          </a:solidFill>
          <a:latin typeface="+mn-lt"/>
        </a:defRPr>
      </a:lvl2pPr>
      <a:lvl3pPr marL="630238" indent="-182563" algn="l" rtl="0" eaLnBrk="0" fontAlgn="base" hangingPunct="0">
        <a:spcBef>
          <a:spcPct val="20000"/>
        </a:spcBef>
        <a:spcAft>
          <a:spcPct val="0"/>
        </a:spcAft>
        <a:buChar char="•"/>
        <a:defRPr sz="1600">
          <a:solidFill>
            <a:srgbClr val="000000"/>
          </a:solidFill>
          <a:latin typeface="+mn-lt"/>
        </a:defRPr>
      </a:lvl3pPr>
      <a:lvl4pPr marL="1027113" indent="-228600" algn="l" rtl="0" eaLnBrk="0" fontAlgn="base" hangingPunct="0">
        <a:spcBef>
          <a:spcPct val="20000"/>
        </a:spcBef>
        <a:spcAft>
          <a:spcPct val="0"/>
        </a:spcAft>
        <a:buChar char="–"/>
        <a:defRPr sz="1600">
          <a:solidFill>
            <a:srgbClr val="000000"/>
          </a:solidFill>
          <a:latin typeface="+mn-lt"/>
        </a:defRPr>
      </a:lvl4pPr>
      <a:lvl5pPr marL="1257300" indent="-228600" algn="l" rtl="0" eaLnBrk="0" fontAlgn="base" hangingPunct="0">
        <a:spcBef>
          <a:spcPct val="20000"/>
        </a:spcBef>
        <a:spcAft>
          <a:spcPct val="0"/>
        </a:spcAft>
        <a:buChar char="–"/>
        <a:defRPr sz="1600">
          <a:solidFill>
            <a:srgbClr val="000000"/>
          </a:solidFill>
          <a:latin typeface="+mn-lt"/>
        </a:defRPr>
      </a:lvl5pPr>
      <a:lvl6pPr marL="1714500" indent="-228600" algn="l" rtl="0" fontAlgn="base">
        <a:spcBef>
          <a:spcPct val="20000"/>
        </a:spcBef>
        <a:spcAft>
          <a:spcPct val="0"/>
        </a:spcAft>
        <a:buChar char="–"/>
        <a:defRPr sz="1600">
          <a:solidFill>
            <a:srgbClr val="000000"/>
          </a:solidFill>
          <a:latin typeface="+mn-lt"/>
        </a:defRPr>
      </a:lvl6pPr>
      <a:lvl7pPr marL="2171700" indent="-228600" algn="l" rtl="0" fontAlgn="base">
        <a:spcBef>
          <a:spcPct val="20000"/>
        </a:spcBef>
        <a:spcAft>
          <a:spcPct val="0"/>
        </a:spcAft>
        <a:buChar char="–"/>
        <a:defRPr sz="1600">
          <a:solidFill>
            <a:srgbClr val="000000"/>
          </a:solidFill>
          <a:latin typeface="+mn-lt"/>
        </a:defRPr>
      </a:lvl7pPr>
      <a:lvl8pPr marL="2628900" indent="-228600" algn="l" rtl="0" fontAlgn="base">
        <a:spcBef>
          <a:spcPct val="20000"/>
        </a:spcBef>
        <a:spcAft>
          <a:spcPct val="0"/>
        </a:spcAft>
        <a:buChar char="–"/>
        <a:defRPr sz="1600">
          <a:solidFill>
            <a:srgbClr val="000000"/>
          </a:solidFill>
          <a:latin typeface="+mn-lt"/>
        </a:defRPr>
      </a:lvl8pPr>
      <a:lvl9pPr marL="3086100" indent="-228600" algn="l" rtl="0" fontAlgn="base">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5" y="1623335"/>
            <a:ext cx="9001125" cy="38459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990125" y="472653"/>
            <a:ext cx="9001125" cy="1012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60" name="Rectangle 36"/>
          <p:cNvSpPr>
            <a:spLocks noGrp="1" noChangeArrowheads="1"/>
          </p:cNvSpPr>
          <p:nvPr>
            <p:ph type="ftr" sz="quarter" idx="3"/>
          </p:nvPr>
        </p:nvSpPr>
        <p:spPr bwMode="auto">
          <a:xfrm>
            <a:off x="990124" y="5674633"/>
            <a:ext cx="6707714"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smtClean="0">
                <a:solidFill>
                  <a:srgbClr val="000000"/>
                </a:solidFill>
                <a:latin typeface="Arial"/>
              </a:rPr>
              <a:t>SWIFT Connectivity for new customers</a:t>
            </a:r>
            <a:endParaRPr lang="en-GB" dirty="0">
              <a:solidFill>
                <a:srgbClr val="000000"/>
              </a:solidFill>
              <a:latin typeface="Arial"/>
            </a:endParaRPr>
          </a:p>
        </p:txBody>
      </p:sp>
      <p:sp>
        <p:nvSpPr>
          <p:cNvPr id="1061" name="Rectangle 37"/>
          <p:cNvSpPr>
            <a:spLocks noGrp="1" noChangeArrowheads="1"/>
          </p:cNvSpPr>
          <p:nvPr>
            <p:ph type="sldNum" sz="quarter" idx="4"/>
          </p:nvPr>
        </p:nvSpPr>
        <p:spPr bwMode="auto">
          <a:xfrm>
            <a:off x="9631207" y="5674633"/>
            <a:ext cx="900113"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85F488C0-0199-40CE-A787-9AB62DC83B21}" type="slidenum">
              <a:rPr lang="en-GB">
                <a:solidFill>
                  <a:srgbClr val="000000"/>
                </a:solidFill>
                <a:latin typeface="Arial"/>
              </a:rPr>
              <a:pPr/>
              <a:t>‹#›</a:t>
            </a:fld>
            <a:endParaRPr lang="en-GB" dirty="0">
              <a:solidFill>
                <a:srgbClr val="000000"/>
              </a:solidFill>
              <a:latin typeface="Arial"/>
            </a:endParaRPr>
          </a:p>
        </p:txBody>
      </p:sp>
      <p:grpSp>
        <p:nvGrpSpPr>
          <p:cNvPr id="2" name="Group 43"/>
          <p:cNvGrpSpPr>
            <a:grpSpLocks/>
          </p:cNvGrpSpPr>
          <p:nvPr/>
        </p:nvGrpSpPr>
        <p:grpSpPr bwMode="auto">
          <a:xfrm>
            <a:off x="-3751" y="0"/>
            <a:ext cx="165021" cy="1620520"/>
            <a:chOff x="-2" y="2478"/>
            <a:chExt cx="653" cy="1152"/>
          </a:xfrm>
        </p:grpSpPr>
        <p:sp>
          <p:nvSpPr>
            <p:cNvPr id="1068" name="Rectangle 44"/>
            <p:cNvSpPr>
              <a:spLocks noChangeArrowheads="1"/>
            </p:cNvSpPr>
            <p:nvPr/>
          </p:nvSpPr>
          <p:spPr bwMode="auto">
            <a:xfrm>
              <a:off x="-2" y="2478"/>
              <a:ext cx="653" cy="89"/>
            </a:xfrm>
            <a:prstGeom prst="rect">
              <a:avLst/>
            </a:prstGeom>
            <a:solidFill>
              <a:srgbClr val="A1D9D2"/>
            </a:solidFill>
            <a:ln w="9525" algn="ctr">
              <a:noFill/>
              <a:miter lim="800000"/>
              <a:headEnd/>
              <a:tailEnd/>
            </a:ln>
            <a:effectLst/>
          </p:spPr>
          <p:txBody>
            <a:bodyPr anchor="b"/>
            <a:lstStyle/>
            <a:p>
              <a:endParaRPr lang="en-US" sz="2400" dirty="0">
                <a:solidFill>
                  <a:srgbClr val="000000"/>
                </a:solidFill>
                <a:latin typeface="Arial"/>
              </a:endParaRPr>
            </a:p>
          </p:txBody>
        </p:sp>
        <p:sp>
          <p:nvSpPr>
            <p:cNvPr id="1069" name="Rectangle 45"/>
            <p:cNvSpPr>
              <a:spLocks noChangeArrowheads="1"/>
            </p:cNvSpPr>
            <p:nvPr/>
          </p:nvSpPr>
          <p:spPr bwMode="auto">
            <a:xfrm>
              <a:off x="-2" y="2744"/>
              <a:ext cx="653" cy="88"/>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1070" name="Rectangle 46"/>
            <p:cNvSpPr>
              <a:spLocks noChangeArrowheads="1"/>
            </p:cNvSpPr>
            <p:nvPr/>
          </p:nvSpPr>
          <p:spPr bwMode="auto">
            <a:xfrm>
              <a:off x="-2" y="2567"/>
              <a:ext cx="653" cy="88"/>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sp>
          <p:nvSpPr>
            <p:cNvPr id="1071" name="Rectangle 47"/>
            <p:cNvSpPr>
              <a:spLocks noChangeArrowheads="1"/>
            </p:cNvSpPr>
            <p:nvPr/>
          </p:nvSpPr>
          <p:spPr bwMode="auto">
            <a:xfrm>
              <a:off x="-2" y="2832"/>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1072" name="Rectangle 48"/>
            <p:cNvSpPr>
              <a:spLocks noChangeArrowheads="1"/>
            </p:cNvSpPr>
            <p:nvPr/>
          </p:nvSpPr>
          <p:spPr bwMode="auto">
            <a:xfrm>
              <a:off x="-2" y="2921"/>
              <a:ext cx="653" cy="89"/>
            </a:xfrm>
            <a:prstGeom prst="rect">
              <a:avLst/>
            </a:prstGeom>
            <a:solidFill>
              <a:srgbClr val="003478"/>
            </a:solidFill>
            <a:ln w="9525" algn="ctr">
              <a:noFill/>
              <a:miter lim="800000"/>
              <a:headEnd/>
              <a:tailEnd/>
            </a:ln>
            <a:effectLst/>
          </p:spPr>
          <p:txBody>
            <a:bodyPr anchor="b"/>
            <a:lstStyle/>
            <a:p>
              <a:endParaRPr lang="en-US" sz="2400" dirty="0">
                <a:solidFill>
                  <a:srgbClr val="000000"/>
                </a:solidFill>
                <a:latin typeface="Arial"/>
              </a:endParaRPr>
            </a:p>
          </p:txBody>
        </p:sp>
        <p:sp>
          <p:nvSpPr>
            <p:cNvPr id="1073" name="Rectangle 49"/>
            <p:cNvSpPr>
              <a:spLocks noChangeArrowheads="1"/>
            </p:cNvSpPr>
            <p:nvPr/>
          </p:nvSpPr>
          <p:spPr bwMode="auto">
            <a:xfrm>
              <a:off x="-2" y="3010"/>
              <a:ext cx="653" cy="88"/>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1074" name="Rectangle 50"/>
            <p:cNvSpPr>
              <a:spLocks noChangeArrowheads="1"/>
            </p:cNvSpPr>
            <p:nvPr/>
          </p:nvSpPr>
          <p:spPr bwMode="auto">
            <a:xfrm>
              <a:off x="-2" y="3098"/>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1075" name="Rectangle 51"/>
            <p:cNvSpPr>
              <a:spLocks noChangeArrowheads="1"/>
            </p:cNvSpPr>
            <p:nvPr/>
          </p:nvSpPr>
          <p:spPr bwMode="auto">
            <a:xfrm>
              <a:off x="-2" y="3187"/>
              <a:ext cx="653"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1076" name="Rectangle 52"/>
            <p:cNvSpPr>
              <a:spLocks noChangeArrowheads="1"/>
            </p:cNvSpPr>
            <p:nvPr/>
          </p:nvSpPr>
          <p:spPr bwMode="auto">
            <a:xfrm>
              <a:off x="-2" y="3364"/>
              <a:ext cx="653" cy="89"/>
            </a:xfrm>
            <a:prstGeom prst="rect">
              <a:avLst/>
            </a:prstGeom>
            <a:solidFill>
              <a:srgbClr val="ACD9F4"/>
            </a:solidFill>
            <a:ln w="9525" algn="ctr">
              <a:noFill/>
              <a:miter lim="800000"/>
              <a:headEnd/>
              <a:tailEnd/>
            </a:ln>
            <a:effectLst/>
          </p:spPr>
          <p:txBody>
            <a:bodyPr anchor="b"/>
            <a:lstStyle/>
            <a:p>
              <a:endParaRPr lang="en-US" sz="2400" dirty="0">
                <a:solidFill>
                  <a:srgbClr val="000000"/>
                </a:solidFill>
                <a:latin typeface="Arial"/>
              </a:endParaRPr>
            </a:p>
          </p:txBody>
        </p:sp>
        <p:sp>
          <p:nvSpPr>
            <p:cNvPr id="1077" name="Rectangle 53"/>
            <p:cNvSpPr>
              <a:spLocks noChangeArrowheads="1"/>
            </p:cNvSpPr>
            <p:nvPr/>
          </p:nvSpPr>
          <p:spPr bwMode="auto">
            <a:xfrm>
              <a:off x="-2" y="3541"/>
              <a:ext cx="653" cy="89"/>
            </a:xfrm>
            <a:prstGeom prst="rect">
              <a:avLst/>
            </a:prstGeom>
            <a:solidFill>
              <a:srgbClr val="988980"/>
            </a:solidFill>
            <a:ln w="28575" algn="ctr">
              <a:noFill/>
              <a:miter lim="800000"/>
              <a:headEnd/>
              <a:tailEnd/>
            </a:ln>
            <a:effectLst/>
          </p:spPr>
          <p:txBody>
            <a:bodyPr wrap="none" anchor="ctr"/>
            <a:lstStyle/>
            <a:p>
              <a:endParaRPr lang="en-US" sz="2400" dirty="0">
                <a:solidFill>
                  <a:srgbClr val="000000"/>
                </a:solidFill>
                <a:latin typeface="Arial"/>
              </a:endParaRPr>
            </a:p>
          </p:txBody>
        </p:sp>
        <p:sp>
          <p:nvSpPr>
            <p:cNvPr id="1078" name="Rectangle 54"/>
            <p:cNvSpPr>
              <a:spLocks noChangeArrowheads="1"/>
            </p:cNvSpPr>
            <p:nvPr/>
          </p:nvSpPr>
          <p:spPr bwMode="auto">
            <a:xfrm>
              <a:off x="-2" y="3276"/>
              <a:ext cx="653" cy="88"/>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sp>
          <p:nvSpPr>
            <p:cNvPr id="1079" name="Rectangle 55"/>
            <p:cNvSpPr>
              <a:spLocks noChangeArrowheads="1"/>
            </p:cNvSpPr>
            <p:nvPr/>
          </p:nvSpPr>
          <p:spPr bwMode="auto">
            <a:xfrm>
              <a:off x="-2" y="3453"/>
              <a:ext cx="653" cy="88"/>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1080" name="Rectangle 56"/>
            <p:cNvSpPr>
              <a:spLocks noChangeArrowheads="1"/>
            </p:cNvSpPr>
            <p:nvPr/>
          </p:nvSpPr>
          <p:spPr bwMode="auto">
            <a:xfrm>
              <a:off x="-2" y="2655"/>
              <a:ext cx="653" cy="89"/>
            </a:xfrm>
            <a:prstGeom prst="rect">
              <a:avLst/>
            </a:prstGeom>
            <a:solidFill>
              <a:srgbClr val="F26522"/>
            </a:solidFill>
            <a:ln w="9525" algn="ctr">
              <a:noFill/>
              <a:miter lim="800000"/>
              <a:headEnd/>
              <a:tailEnd/>
            </a:ln>
            <a:effectLst/>
          </p:spPr>
          <p:txBody>
            <a:bodyPr anchor="b"/>
            <a:lstStyle/>
            <a:p>
              <a:endParaRPr lang="en-US" sz="2400" dirty="0">
                <a:solidFill>
                  <a:srgbClr val="000000"/>
                </a:solidFill>
                <a:latin typeface="Arial"/>
              </a:endParaRPr>
            </a:p>
          </p:txBody>
        </p:sp>
      </p:grpSp>
      <p:pic>
        <p:nvPicPr>
          <p:cNvPr id="1081" name="Picture 57" descr="SWIFT_Logo_color"/>
          <p:cNvPicPr>
            <a:picLocks noChangeAspect="1" noChangeArrowheads="1"/>
          </p:cNvPicPr>
          <p:nvPr/>
        </p:nvPicPr>
        <p:blipFill>
          <a:blip r:embed="rId13" cstate="print"/>
          <a:srcRect/>
          <a:stretch>
            <a:fillRect/>
          </a:stretch>
        </p:blipFill>
        <p:spPr bwMode="auto">
          <a:xfrm>
            <a:off x="701342" y="5659160"/>
            <a:ext cx="298163" cy="223665"/>
          </a:xfrm>
          <a:prstGeom prst="rect">
            <a:avLst/>
          </a:prstGeom>
          <a:noFill/>
          <a:ln w="9525">
            <a:noFill/>
            <a:miter lim="800000"/>
            <a:headEnd/>
            <a:tailEnd/>
          </a:ln>
        </p:spPr>
      </p:pic>
    </p:spTree>
    <p:extLst>
      <p:ext uri="{BB962C8B-B14F-4D97-AF65-F5344CB8AC3E}">
        <p14:creationId xmlns:p14="http://schemas.microsoft.com/office/powerpoint/2010/main" val="57062640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990124" y="1623334"/>
            <a:ext cx="9001125" cy="38459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990124" y="472652"/>
            <a:ext cx="9001125" cy="1012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60" name="Rectangle 36"/>
          <p:cNvSpPr>
            <a:spLocks noGrp="1" noChangeArrowheads="1"/>
          </p:cNvSpPr>
          <p:nvPr>
            <p:ph type="ftr" sz="quarter" idx="3"/>
          </p:nvPr>
        </p:nvSpPr>
        <p:spPr bwMode="auto">
          <a:xfrm>
            <a:off x="990124" y="5674633"/>
            <a:ext cx="6707714"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smtClean="0">
                <a:solidFill>
                  <a:srgbClr val="000000"/>
                </a:solidFill>
                <a:latin typeface="Arial"/>
              </a:rPr>
              <a:t>SWIFT Connectivity for new customers</a:t>
            </a:r>
            <a:endParaRPr lang="en-GB" dirty="0">
              <a:solidFill>
                <a:srgbClr val="000000"/>
              </a:solidFill>
              <a:latin typeface="Arial"/>
            </a:endParaRPr>
          </a:p>
        </p:txBody>
      </p:sp>
      <p:sp>
        <p:nvSpPr>
          <p:cNvPr id="1061" name="Rectangle 37"/>
          <p:cNvSpPr>
            <a:spLocks noGrp="1" noChangeArrowheads="1"/>
          </p:cNvSpPr>
          <p:nvPr>
            <p:ph type="sldNum" sz="quarter" idx="4"/>
          </p:nvPr>
        </p:nvSpPr>
        <p:spPr bwMode="auto">
          <a:xfrm>
            <a:off x="9631204" y="5674633"/>
            <a:ext cx="900113" cy="2025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85F488C0-0199-40CE-A787-9AB62DC83B21}" type="slidenum">
              <a:rPr lang="en-GB">
                <a:solidFill>
                  <a:srgbClr val="000000"/>
                </a:solidFill>
                <a:latin typeface="Arial"/>
              </a:rPr>
              <a:pPr/>
              <a:t>‹#›</a:t>
            </a:fld>
            <a:endParaRPr lang="en-GB" dirty="0">
              <a:solidFill>
                <a:srgbClr val="000000"/>
              </a:solidFill>
              <a:latin typeface="Arial"/>
            </a:endParaRPr>
          </a:p>
        </p:txBody>
      </p:sp>
      <p:grpSp>
        <p:nvGrpSpPr>
          <p:cNvPr id="2" name="Group 43"/>
          <p:cNvGrpSpPr>
            <a:grpSpLocks/>
          </p:cNvGrpSpPr>
          <p:nvPr/>
        </p:nvGrpSpPr>
        <p:grpSpPr bwMode="auto">
          <a:xfrm>
            <a:off x="-3751" y="0"/>
            <a:ext cx="165021" cy="1620520"/>
            <a:chOff x="-2" y="2478"/>
            <a:chExt cx="653" cy="1152"/>
          </a:xfrm>
        </p:grpSpPr>
        <p:sp>
          <p:nvSpPr>
            <p:cNvPr id="1068" name="Rectangle 44"/>
            <p:cNvSpPr>
              <a:spLocks noChangeArrowheads="1"/>
            </p:cNvSpPr>
            <p:nvPr/>
          </p:nvSpPr>
          <p:spPr bwMode="auto">
            <a:xfrm>
              <a:off x="-2" y="2478"/>
              <a:ext cx="653" cy="89"/>
            </a:xfrm>
            <a:prstGeom prst="rect">
              <a:avLst/>
            </a:prstGeom>
            <a:solidFill>
              <a:srgbClr val="A1D9D2"/>
            </a:solidFill>
            <a:ln w="9525" algn="ctr">
              <a:noFill/>
              <a:miter lim="800000"/>
              <a:headEnd/>
              <a:tailEnd/>
            </a:ln>
            <a:effectLst/>
          </p:spPr>
          <p:txBody>
            <a:bodyPr anchor="b"/>
            <a:lstStyle/>
            <a:p>
              <a:endParaRPr lang="en-US" sz="2400" dirty="0">
                <a:solidFill>
                  <a:srgbClr val="000000"/>
                </a:solidFill>
                <a:latin typeface="Arial"/>
              </a:endParaRPr>
            </a:p>
          </p:txBody>
        </p:sp>
        <p:sp>
          <p:nvSpPr>
            <p:cNvPr id="1069" name="Rectangle 45"/>
            <p:cNvSpPr>
              <a:spLocks noChangeArrowheads="1"/>
            </p:cNvSpPr>
            <p:nvPr/>
          </p:nvSpPr>
          <p:spPr bwMode="auto">
            <a:xfrm>
              <a:off x="-2" y="2744"/>
              <a:ext cx="653" cy="88"/>
            </a:xfrm>
            <a:prstGeom prst="rect">
              <a:avLst/>
            </a:prstGeom>
            <a:solidFill>
              <a:srgbClr val="9AABA9"/>
            </a:solidFill>
            <a:ln w="9525" algn="ctr">
              <a:noFill/>
              <a:miter lim="800000"/>
              <a:headEnd/>
              <a:tailEnd/>
            </a:ln>
            <a:effectLst/>
          </p:spPr>
          <p:txBody>
            <a:bodyPr anchor="b"/>
            <a:lstStyle/>
            <a:p>
              <a:endParaRPr lang="en-US" sz="2400" dirty="0">
                <a:solidFill>
                  <a:srgbClr val="000000"/>
                </a:solidFill>
                <a:latin typeface="Arial"/>
              </a:endParaRPr>
            </a:p>
          </p:txBody>
        </p:sp>
        <p:sp>
          <p:nvSpPr>
            <p:cNvPr id="1070" name="Rectangle 46"/>
            <p:cNvSpPr>
              <a:spLocks noChangeArrowheads="1"/>
            </p:cNvSpPr>
            <p:nvPr/>
          </p:nvSpPr>
          <p:spPr bwMode="auto">
            <a:xfrm>
              <a:off x="-2" y="2567"/>
              <a:ext cx="653" cy="88"/>
            </a:xfrm>
            <a:prstGeom prst="rect">
              <a:avLst/>
            </a:prstGeom>
            <a:solidFill>
              <a:srgbClr val="FBBE97"/>
            </a:solidFill>
            <a:ln w="9525" algn="ctr">
              <a:noFill/>
              <a:miter lim="800000"/>
              <a:headEnd/>
              <a:tailEnd/>
            </a:ln>
            <a:effectLst/>
          </p:spPr>
          <p:txBody>
            <a:bodyPr anchor="b"/>
            <a:lstStyle/>
            <a:p>
              <a:endParaRPr lang="en-US" sz="2400" dirty="0">
                <a:solidFill>
                  <a:srgbClr val="000000"/>
                </a:solidFill>
                <a:latin typeface="Arial"/>
              </a:endParaRPr>
            </a:p>
          </p:txBody>
        </p:sp>
        <p:sp>
          <p:nvSpPr>
            <p:cNvPr id="1071" name="Rectangle 47"/>
            <p:cNvSpPr>
              <a:spLocks noChangeArrowheads="1"/>
            </p:cNvSpPr>
            <p:nvPr/>
          </p:nvSpPr>
          <p:spPr bwMode="auto">
            <a:xfrm>
              <a:off x="-2" y="2832"/>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1072" name="Rectangle 48"/>
            <p:cNvSpPr>
              <a:spLocks noChangeArrowheads="1"/>
            </p:cNvSpPr>
            <p:nvPr/>
          </p:nvSpPr>
          <p:spPr bwMode="auto">
            <a:xfrm>
              <a:off x="-2" y="2921"/>
              <a:ext cx="653" cy="89"/>
            </a:xfrm>
            <a:prstGeom prst="rect">
              <a:avLst/>
            </a:prstGeom>
            <a:solidFill>
              <a:srgbClr val="003478"/>
            </a:solidFill>
            <a:ln w="9525" algn="ctr">
              <a:noFill/>
              <a:miter lim="800000"/>
              <a:headEnd/>
              <a:tailEnd/>
            </a:ln>
            <a:effectLst/>
          </p:spPr>
          <p:txBody>
            <a:bodyPr anchor="b"/>
            <a:lstStyle/>
            <a:p>
              <a:endParaRPr lang="en-US" sz="2400" dirty="0">
                <a:solidFill>
                  <a:srgbClr val="000000"/>
                </a:solidFill>
                <a:latin typeface="Arial"/>
              </a:endParaRPr>
            </a:p>
          </p:txBody>
        </p:sp>
        <p:sp>
          <p:nvSpPr>
            <p:cNvPr id="1073" name="Rectangle 49"/>
            <p:cNvSpPr>
              <a:spLocks noChangeArrowheads="1"/>
            </p:cNvSpPr>
            <p:nvPr/>
          </p:nvSpPr>
          <p:spPr bwMode="auto">
            <a:xfrm>
              <a:off x="-2" y="3010"/>
              <a:ext cx="653" cy="88"/>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1074" name="Rectangle 50"/>
            <p:cNvSpPr>
              <a:spLocks noChangeArrowheads="1"/>
            </p:cNvSpPr>
            <p:nvPr/>
          </p:nvSpPr>
          <p:spPr bwMode="auto">
            <a:xfrm>
              <a:off x="-2" y="3098"/>
              <a:ext cx="653" cy="89"/>
            </a:xfrm>
            <a:prstGeom prst="rect">
              <a:avLst/>
            </a:prstGeom>
            <a:solidFill>
              <a:srgbClr val="FFFFFF"/>
            </a:solidFill>
            <a:ln w="9525" algn="ctr">
              <a:noFill/>
              <a:miter lim="800000"/>
              <a:headEnd/>
              <a:tailEnd/>
            </a:ln>
            <a:effectLst/>
          </p:spPr>
          <p:txBody>
            <a:bodyPr anchor="b"/>
            <a:lstStyle/>
            <a:p>
              <a:endParaRPr lang="en-US" sz="2400" dirty="0">
                <a:solidFill>
                  <a:srgbClr val="000000"/>
                </a:solidFill>
                <a:latin typeface="Arial"/>
              </a:endParaRPr>
            </a:p>
          </p:txBody>
        </p:sp>
        <p:sp>
          <p:nvSpPr>
            <p:cNvPr id="1075" name="Rectangle 51"/>
            <p:cNvSpPr>
              <a:spLocks noChangeArrowheads="1"/>
            </p:cNvSpPr>
            <p:nvPr/>
          </p:nvSpPr>
          <p:spPr bwMode="auto">
            <a:xfrm>
              <a:off x="-2" y="3187"/>
              <a:ext cx="653" cy="89"/>
            </a:xfrm>
            <a:prstGeom prst="rect">
              <a:avLst/>
            </a:prstGeom>
            <a:solidFill>
              <a:srgbClr val="693695"/>
            </a:solidFill>
            <a:ln w="9525" algn="ctr">
              <a:noFill/>
              <a:miter lim="800000"/>
              <a:headEnd/>
              <a:tailEnd/>
            </a:ln>
            <a:effectLst/>
          </p:spPr>
          <p:txBody>
            <a:bodyPr anchor="b"/>
            <a:lstStyle/>
            <a:p>
              <a:endParaRPr lang="en-US" sz="2400" dirty="0">
                <a:solidFill>
                  <a:srgbClr val="000000"/>
                </a:solidFill>
                <a:latin typeface="Arial"/>
              </a:endParaRPr>
            </a:p>
          </p:txBody>
        </p:sp>
        <p:sp>
          <p:nvSpPr>
            <p:cNvPr id="1076" name="Rectangle 52"/>
            <p:cNvSpPr>
              <a:spLocks noChangeArrowheads="1"/>
            </p:cNvSpPr>
            <p:nvPr/>
          </p:nvSpPr>
          <p:spPr bwMode="auto">
            <a:xfrm>
              <a:off x="-2" y="3364"/>
              <a:ext cx="653" cy="89"/>
            </a:xfrm>
            <a:prstGeom prst="rect">
              <a:avLst/>
            </a:prstGeom>
            <a:solidFill>
              <a:srgbClr val="ACD9F4"/>
            </a:solidFill>
            <a:ln w="9525" algn="ctr">
              <a:noFill/>
              <a:miter lim="800000"/>
              <a:headEnd/>
              <a:tailEnd/>
            </a:ln>
            <a:effectLst/>
          </p:spPr>
          <p:txBody>
            <a:bodyPr anchor="b"/>
            <a:lstStyle/>
            <a:p>
              <a:endParaRPr lang="en-US" sz="2400" dirty="0">
                <a:solidFill>
                  <a:srgbClr val="000000"/>
                </a:solidFill>
                <a:latin typeface="Arial"/>
              </a:endParaRPr>
            </a:p>
          </p:txBody>
        </p:sp>
        <p:sp>
          <p:nvSpPr>
            <p:cNvPr id="1077" name="Rectangle 53"/>
            <p:cNvSpPr>
              <a:spLocks noChangeArrowheads="1"/>
            </p:cNvSpPr>
            <p:nvPr/>
          </p:nvSpPr>
          <p:spPr bwMode="auto">
            <a:xfrm>
              <a:off x="-2" y="3541"/>
              <a:ext cx="653" cy="89"/>
            </a:xfrm>
            <a:prstGeom prst="rect">
              <a:avLst/>
            </a:prstGeom>
            <a:solidFill>
              <a:srgbClr val="988980"/>
            </a:solidFill>
            <a:ln w="28575" algn="ctr">
              <a:noFill/>
              <a:miter lim="800000"/>
              <a:headEnd/>
              <a:tailEnd/>
            </a:ln>
            <a:effectLst/>
          </p:spPr>
          <p:txBody>
            <a:bodyPr wrap="none" anchor="ctr"/>
            <a:lstStyle/>
            <a:p>
              <a:endParaRPr lang="en-US" sz="2400" dirty="0">
                <a:solidFill>
                  <a:srgbClr val="000000"/>
                </a:solidFill>
                <a:latin typeface="Arial"/>
              </a:endParaRPr>
            </a:p>
          </p:txBody>
        </p:sp>
        <p:sp>
          <p:nvSpPr>
            <p:cNvPr id="1078" name="Rectangle 54"/>
            <p:cNvSpPr>
              <a:spLocks noChangeArrowheads="1"/>
            </p:cNvSpPr>
            <p:nvPr/>
          </p:nvSpPr>
          <p:spPr bwMode="auto">
            <a:xfrm>
              <a:off x="-2" y="3276"/>
              <a:ext cx="653" cy="88"/>
            </a:xfrm>
            <a:prstGeom prst="rect">
              <a:avLst/>
            </a:prstGeom>
            <a:solidFill>
              <a:srgbClr val="000000"/>
            </a:solidFill>
            <a:ln w="9525" algn="ctr">
              <a:noFill/>
              <a:miter lim="800000"/>
              <a:headEnd/>
              <a:tailEnd/>
            </a:ln>
            <a:effectLst/>
          </p:spPr>
          <p:txBody>
            <a:bodyPr anchor="b"/>
            <a:lstStyle/>
            <a:p>
              <a:endParaRPr lang="en-US" sz="2400" dirty="0">
                <a:solidFill>
                  <a:srgbClr val="000000"/>
                </a:solidFill>
                <a:latin typeface="Arial"/>
              </a:endParaRPr>
            </a:p>
          </p:txBody>
        </p:sp>
        <p:sp>
          <p:nvSpPr>
            <p:cNvPr id="1079" name="Rectangle 55"/>
            <p:cNvSpPr>
              <a:spLocks noChangeArrowheads="1"/>
            </p:cNvSpPr>
            <p:nvPr/>
          </p:nvSpPr>
          <p:spPr bwMode="auto">
            <a:xfrm>
              <a:off x="-2" y="3453"/>
              <a:ext cx="653" cy="88"/>
            </a:xfrm>
            <a:prstGeom prst="rect">
              <a:avLst/>
            </a:prstGeom>
            <a:solidFill>
              <a:srgbClr val="BEBB45"/>
            </a:solidFill>
            <a:ln w="9525" algn="ctr">
              <a:noFill/>
              <a:miter lim="800000"/>
              <a:headEnd/>
              <a:tailEnd/>
            </a:ln>
            <a:effectLst/>
          </p:spPr>
          <p:txBody>
            <a:bodyPr anchor="b"/>
            <a:lstStyle/>
            <a:p>
              <a:endParaRPr lang="en-US" sz="2400" dirty="0">
                <a:solidFill>
                  <a:srgbClr val="000000"/>
                </a:solidFill>
                <a:latin typeface="Arial"/>
              </a:endParaRPr>
            </a:p>
          </p:txBody>
        </p:sp>
        <p:sp>
          <p:nvSpPr>
            <p:cNvPr id="1080" name="Rectangle 56"/>
            <p:cNvSpPr>
              <a:spLocks noChangeArrowheads="1"/>
            </p:cNvSpPr>
            <p:nvPr/>
          </p:nvSpPr>
          <p:spPr bwMode="auto">
            <a:xfrm>
              <a:off x="-2" y="2655"/>
              <a:ext cx="653" cy="89"/>
            </a:xfrm>
            <a:prstGeom prst="rect">
              <a:avLst/>
            </a:prstGeom>
            <a:solidFill>
              <a:srgbClr val="F26522"/>
            </a:solidFill>
            <a:ln w="9525" algn="ctr">
              <a:noFill/>
              <a:miter lim="800000"/>
              <a:headEnd/>
              <a:tailEnd/>
            </a:ln>
            <a:effectLst/>
          </p:spPr>
          <p:txBody>
            <a:bodyPr anchor="b"/>
            <a:lstStyle/>
            <a:p>
              <a:endParaRPr lang="en-US" sz="2400" dirty="0">
                <a:solidFill>
                  <a:srgbClr val="000000"/>
                </a:solidFill>
                <a:latin typeface="Arial"/>
              </a:endParaRPr>
            </a:p>
          </p:txBody>
        </p:sp>
      </p:grpSp>
      <p:pic>
        <p:nvPicPr>
          <p:cNvPr id="1081" name="Picture 57" descr="SWIFT_Logo_color"/>
          <p:cNvPicPr>
            <a:picLocks noChangeAspect="1" noChangeArrowheads="1"/>
          </p:cNvPicPr>
          <p:nvPr/>
        </p:nvPicPr>
        <p:blipFill>
          <a:blip r:embed="rId13" cstate="print"/>
          <a:srcRect/>
          <a:stretch>
            <a:fillRect/>
          </a:stretch>
        </p:blipFill>
        <p:spPr bwMode="auto">
          <a:xfrm>
            <a:off x="701338" y="5659160"/>
            <a:ext cx="298163" cy="223665"/>
          </a:xfrm>
          <a:prstGeom prst="rect">
            <a:avLst/>
          </a:prstGeom>
          <a:noFill/>
          <a:ln w="9525">
            <a:noFill/>
            <a:miter lim="800000"/>
            <a:headEnd/>
            <a:tailEnd/>
          </a:ln>
        </p:spPr>
      </p:pic>
    </p:spTree>
    <p:extLst>
      <p:ext uri="{BB962C8B-B14F-4D97-AF65-F5344CB8AC3E}">
        <p14:creationId xmlns:p14="http://schemas.microsoft.com/office/powerpoint/2010/main" val="147056217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6.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16.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2448347" y="1340258"/>
            <a:ext cx="8352928" cy="834124"/>
          </a:xfrm>
        </p:spPr>
        <p:txBody>
          <a:bodyPr/>
          <a:lstStyle/>
          <a:p>
            <a:r>
              <a:rPr lang="en-US" sz="3600" dirty="0" smtClean="0"/>
              <a:t>Bond Connect  </a:t>
            </a:r>
            <a:br>
              <a:rPr lang="en-US" sz="3600" dirty="0" smtClean="0"/>
            </a:br>
            <a:r>
              <a:rPr lang="en-US" sz="3600" dirty="0"/>
              <a:t/>
            </a:r>
            <a:br>
              <a:rPr lang="en-US" sz="3600" dirty="0"/>
            </a:br>
            <a:r>
              <a:rPr lang="en-GB" sz="2400" dirty="0" smtClean="0"/>
              <a:t>Market Practice</a:t>
            </a:r>
            <a:br>
              <a:rPr lang="en-GB" sz="2400" dirty="0" smtClean="0"/>
            </a:br>
            <a:r>
              <a:rPr lang="en-GB" sz="2400" dirty="0" smtClean="0"/>
              <a:t/>
            </a:r>
            <a:br>
              <a:rPr lang="en-GB" sz="2400" dirty="0" smtClean="0"/>
            </a:br>
            <a:r>
              <a:rPr lang="en-GB" sz="2400" dirty="0"/>
              <a:t/>
            </a:r>
            <a:br>
              <a:rPr lang="en-GB" sz="2400" dirty="0"/>
            </a:br>
            <a:r>
              <a:rPr lang="en-GB" sz="3600" dirty="0">
                <a:solidFill>
                  <a:schemeClr val="bg1">
                    <a:lumMod val="50000"/>
                  </a:schemeClr>
                </a:solidFill>
              </a:rPr>
              <a:t/>
            </a:r>
            <a:br>
              <a:rPr lang="en-GB" sz="3600" dirty="0">
                <a:solidFill>
                  <a:schemeClr val="bg1">
                    <a:lumMod val="50000"/>
                  </a:schemeClr>
                </a:solidFill>
              </a:rPr>
            </a:br>
            <a:r>
              <a:rPr lang="en-US" sz="3600" dirty="0" smtClean="0"/>
              <a:t/>
            </a:r>
            <a:br>
              <a:rPr lang="en-US" sz="3600" dirty="0" smtClean="0"/>
            </a:br>
            <a:endParaRPr lang="en-GB" sz="3600" dirty="0"/>
          </a:p>
        </p:txBody>
      </p:sp>
      <p:sp>
        <p:nvSpPr>
          <p:cNvPr id="22" name="Text Placeholder 21"/>
          <p:cNvSpPr>
            <a:spLocks noGrp="1"/>
          </p:cNvSpPr>
          <p:nvPr>
            <p:ph type="body" sz="quarter" idx="13"/>
          </p:nvPr>
        </p:nvSpPr>
        <p:spPr>
          <a:xfrm>
            <a:off x="2592368" y="4622651"/>
            <a:ext cx="7059050" cy="622059"/>
          </a:xfrm>
        </p:spPr>
        <p:txBody>
          <a:bodyPr/>
          <a:lstStyle/>
          <a:p>
            <a:r>
              <a:rPr lang="en-US" dirty="0" smtClean="0"/>
              <a:t>SWIFT Asia Pacific</a:t>
            </a:r>
            <a:r>
              <a:rPr lang="en-US" dirty="0"/>
              <a:t/>
            </a:r>
            <a:br>
              <a:rPr lang="en-US" dirty="0"/>
            </a:br>
            <a:r>
              <a:rPr lang="en-US" dirty="0" smtClean="0"/>
              <a:t>July 2017</a:t>
            </a:r>
            <a:endParaRPr lang="en-GB" dirty="0"/>
          </a:p>
        </p:txBody>
      </p:sp>
    </p:spTree>
    <p:extLst>
      <p:ext uri="{BB962C8B-B14F-4D97-AF65-F5344CB8AC3E}">
        <p14:creationId xmlns:p14="http://schemas.microsoft.com/office/powerpoint/2010/main" val="1308120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2</a:t>
            </a:fld>
            <a:endParaRPr lang="en-GB"/>
          </a:p>
        </p:txBody>
      </p:sp>
      <p:sp>
        <p:nvSpPr>
          <p:cNvPr id="4" name="Text Placeholder 3"/>
          <p:cNvSpPr>
            <a:spLocks noGrp="1"/>
          </p:cNvSpPr>
          <p:nvPr>
            <p:ph type="body" sz="quarter" idx="12"/>
          </p:nvPr>
        </p:nvSpPr>
        <p:spPr>
          <a:xfrm>
            <a:off x="330275" y="1164405"/>
            <a:ext cx="9948037" cy="4285124"/>
          </a:xfrm>
        </p:spPr>
        <p:txBody>
          <a:bodyPr/>
          <a:lstStyle/>
          <a:p>
            <a:pPr marL="0" indent="0">
              <a:buNone/>
            </a:pPr>
            <a:r>
              <a:rPr lang="en-GB" sz="1400" dirty="0" smtClean="0"/>
              <a:t>Bond connect, in SMPG operational post-trade market practice terms, is a CSD-CSD settlement. It means that settlement takes place through a link established between an investor CSD (CMU) and an issuer CSD (CCDC or SHCH).</a:t>
            </a:r>
          </a:p>
          <a:p>
            <a:pPr marL="0" indent="0">
              <a:buNone/>
            </a:pPr>
            <a:endParaRPr lang="en-GB" sz="1400" dirty="0"/>
          </a:p>
          <a:p>
            <a:pPr marL="0" indent="0">
              <a:buNone/>
            </a:pPr>
            <a:r>
              <a:rPr lang="en-GB" sz="1400" dirty="0" smtClean="0"/>
              <a:t>It results that for flows between foreign investors (</a:t>
            </a:r>
            <a:r>
              <a:rPr lang="en-GB" sz="1400" dirty="0" err="1" smtClean="0"/>
              <a:t>eg</a:t>
            </a:r>
            <a:r>
              <a:rPr lang="en-GB" sz="1400" dirty="0" smtClean="0"/>
              <a:t>, Asset Managers) and their (global and/or local) custodians, there will be a need to identify both CSDs to ensure proper routing of settlement, </a:t>
            </a:r>
            <a:r>
              <a:rPr lang="en-GB" sz="1400" dirty="0" err="1" smtClean="0"/>
              <a:t>ie</a:t>
            </a:r>
            <a:r>
              <a:rPr lang="en-GB" sz="1400" dirty="0" smtClean="0"/>
              <a:t>, via the bond connect rather than through domestic set-up.</a:t>
            </a:r>
            <a:r>
              <a:rPr lang="en-GB" sz="1400" dirty="0">
                <a:solidFill>
                  <a:srgbClr val="C00000"/>
                </a:solidFill>
              </a:rPr>
              <a:t> </a:t>
            </a:r>
          </a:p>
          <a:p>
            <a:pPr marL="0" indent="0">
              <a:buNone/>
            </a:pPr>
            <a:endParaRPr lang="en-GB" sz="1400" dirty="0" smtClean="0"/>
          </a:p>
          <a:p>
            <a:pPr marL="0" indent="0">
              <a:buNone/>
            </a:pPr>
            <a:r>
              <a:rPr lang="en-GB" sz="1400" dirty="0" smtClean="0"/>
              <a:t>This will be done in ISO 15022 through the use of :94F::SAFE and :95P::PSET. </a:t>
            </a:r>
            <a:r>
              <a:rPr lang="en-GB" sz="1400" dirty="0">
                <a:solidFill>
                  <a:srgbClr val="C00000"/>
                </a:solidFill>
              </a:rPr>
              <a:t>PSET is always where the counterparty is located. PSAFE where the instructing party is located</a:t>
            </a:r>
            <a:r>
              <a:rPr lang="en-GB" sz="1400" dirty="0" smtClean="0">
                <a:solidFill>
                  <a:srgbClr val="C00000"/>
                </a:solidFill>
              </a:rPr>
              <a:t>. </a:t>
            </a:r>
            <a:r>
              <a:rPr lang="en-GB" sz="1400" dirty="0" smtClean="0"/>
              <a:t>Both fields have no legal or regulatory meanings, only operational usage.</a:t>
            </a:r>
          </a:p>
          <a:p>
            <a:pPr marL="0" indent="0">
              <a:buNone/>
            </a:pPr>
            <a:endParaRPr lang="en-GB" sz="1400" dirty="0"/>
          </a:p>
          <a:p>
            <a:pPr marL="0" indent="0">
              <a:buNone/>
            </a:pPr>
            <a:r>
              <a:rPr lang="en-GB" sz="1400" dirty="0" smtClean="0"/>
              <a:t>The following slides will illustrate how these fields need to be used.</a:t>
            </a:r>
          </a:p>
          <a:p>
            <a:pPr marL="0" indent="0">
              <a:buNone/>
            </a:pPr>
            <a:endParaRPr lang="en-GB" sz="1400" dirty="0"/>
          </a:p>
          <a:p>
            <a:pPr marL="0" indent="0">
              <a:buNone/>
            </a:pPr>
            <a:r>
              <a:rPr lang="en-GB" sz="1400" i="1" dirty="0"/>
              <a:t>Note that in ISO 20022, it is easier. Delivering and receiving depositories are to be used (not place of safekeeping). </a:t>
            </a:r>
          </a:p>
          <a:p>
            <a:pPr marL="0" indent="0">
              <a:buNone/>
            </a:pPr>
            <a:endParaRPr lang="en-GB" sz="1400" dirty="0" smtClean="0"/>
          </a:p>
        </p:txBody>
      </p:sp>
      <p:sp>
        <p:nvSpPr>
          <p:cNvPr id="5" name="Rectangle 4"/>
          <p:cNvSpPr/>
          <p:nvPr/>
        </p:nvSpPr>
        <p:spPr>
          <a:xfrm>
            <a:off x="330275" y="731695"/>
            <a:ext cx="9948037" cy="307777"/>
          </a:xfrm>
          <a:prstGeom prst="rect">
            <a:avLst/>
          </a:prstGeom>
          <a:solidFill>
            <a:srgbClr val="065C53"/>
          </a:solidFill>
        </p:spPr>
        <p:txBody>
          <a:bodyPr wrap="square">
            <a:spAutoFit/>
          </a:bodyPr>
          <a:lstStyle/>
          <a:p>
            <a:r>
              <a:rPr lang="en-GB" sz="1400" b="1" dirty="0" smtClean="0">
                <a:solidFill>
                  <a:schemeClr val="bg1"/>
                </a:solidFill>
              </a:rPr>
              <a:t>Description</a:t>
            </a:r>
            <a:endParaRPr lang="en-US" sz="1400" b="1" dirty="0">
              <a:solidFill>
                <a:schemeClr val="bg1"/>
              </a:solidFill>
            </a:endParaRPr>
          </a:p>
        </p:txBody>
      </p:sp>
      <p:sp>
        <p:nvSpPr>
          <p:cNvPr id="6" name="Text Placeholder 2"/>
          <p:cNvSpPr txBox="1">
            <a:spLocks/>
          </p:cNvSpPr>
          <p:nvPr/>
        </p:nvSpPr>
        <p:spPr>
          <a:xfrm>
            <a:off x="190501" y="171450"/>
            <a:ext cx="10492142" cy="1262450"/>
          </a:xfrm>
          <a:prstGeom prst="rect">
            <a:avLst/>
          </a:prstGeom>
        </p:spPr>
        <p:txBody>
          <a:bodyPr anchor="t"/>
          <a:lst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a:lstStyle>
          <a:p>
            <a:r>
              <a:rPr lang="en-GB" sz="2400" kern="0" dirty="0" smtClean="0">
                <a:solidFill>
                  <a:schemeClr val="bg1">
                    <a:lumMod val="50000"/>
                  </a:schemeClr>
                </a:solidFill>
              </a:rPr>
              <a:t>Bond Connect</a:t>
            </a:r>
          </a:p>
          <a:p>
            <a:endParaRPr lang="en-GB" kern="0" dirty="0"/>
          </a:p>
        </p:txBody>
      </p:sp>
    </p:spTree>
    <p:extLst>
      <p:ext uri="{BB962C8B-B14F-4D97-AF65-F5344CB8AC3E}">
        <p14:creationId xmlns:p14="http://schemas.microsoft.com/office/powerpoint/2010/main" val="121250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a:spLocks noGrp="1"/>
          </p:cNvSpPr>
          <p:nvPr>
            <p:ph type="body" idx="1"/>
          </p:nvPr>
        </p:nvSpPr>
        <p:spPr>
          <a:xfrm>
            <a:off x="190501" y="171450"/>
            <a:ext cx="10492142" cy="1262450"/>
          </a:xfrm>
        </p:spPr>
        <p:txBody>
          <a:bodyPr anchor="t"/>
          <a:lstStyle/>
          <a:p>
            <a:r>
              <a:rPr lang="en-GB" sz="2400" dirty="0" smtClean="0">
                <a:solidFill>
                  <a:schemeClr val="bg1">
                    <a:lumMod val="50000"/>
                  </a:schemeClr>
                </a:solidFill>
                <a:latin typeface="+mn-lt"/>
              </a:rPr>
              <a:t>Receiving Delivering Depository and Place of Safekeeping</a:t>
            </a:r>
          </a:p>
          <a:p>
            <a:endParaRPr lang="en-GB" sz="1800" dirty="0"/>
          </a:p>
        </p:txBody>
      </p:sp>
      <p:sp>
        <p:nvSpPr>
          <p:cNvPr id="6" name="Rectangle 5"/>
          <p:cNvSpPr/>
          <p:nvPr/>
        </p:nvSpPr>
        <p:spPr>
          <a:xfrm>
            <a:off x="330275" y="731695"/>
            <a:ext cx="9948037" cy="307777"/>
          </a:xfrm>
          <a:prstGeom prst="rect">
            <a:avLst/>
          </a:prstGeom>
          <a:solidFill>
            <a:srgbClr val="065C53"/>
          </a:solidFill>
        </p:spPr>
        <p:txBody>
          <a:bodyPr wrap="square">
            <a:spAutoFit/>
          </a:bodyPr>
          <a:lstStyle/>
          <a:p>
            <a:r>
              <a:rPr lang="en-GB" sz="1400" b="1" dirty="0" smtClean="0">
                <a:solidFill>
                  <a:schemeClr val="bg1"/>
                </a:solidFill>
              </a:rPr>
              <a:t>Bond Connect Settlement: BUYING Example (CCDC)</a:t>
            </a:r>
            <a:endParaRPr lang="en-US" sz="1400" b="1" dirty="0">
              <a:solidFill>
                <a:schemeClr val="bg1"/>
              </a:solidFill>
            </a:endParaRPr>
          </a:p>
        </p:txBody>
      </p:sp>
      <p:sp>
        <p:nvSpPr>
          <p:cNvPr id="7" name="TextBox 6"/>
          <p:cNvSpPr txBox="1"/>
          <p:nvPr/>
        </p:nvSpPr>
        <p:spPr>
          <a:xfrm>
            <a:off x="330275" y="1319981"/>
            <a:ext cx="3102242" cy="3785652"/>
          </a:xfrm>
          <a:prstGeom prst="rect">
            <a:avLst/>
          </a:prstGeom>
          <a:noFill/>
        </p:spPr>
        <p:txBody>
          <a:bodyPr wrap="square" rtlCol="0">
            <a:spAutoFit/>
          </a:bodyPr>
          <a:lstStyle/>
          <a:p>
            <a:pPr marL="171450" indent="-171450">
              <a:buFont typeface="Arial" panose="020B0604020202020204" pitchFamily="34" charset="0"/>
              <a:buChar char="•"/>
            </a:pPr>
            <a:endParaRPr lang="en-US" sz="1200" dirty="0">
              <a:solidFill>
                <a:srgbClr val="FF0000"/>
              </a:solidFill>
              <a:latin typeface="+mn-lt"/>
              <a:ea typeface="+mj-ea"/>
              <a:cs typeface="+mj-cs"/>
            </a:endParaRPr>
          </a:p>
          <a:p>
            <a:r>
              <a:rPr lang="en-US" sz="1200" dirty="0" smtClean="0">
                <a:latin typeface="+mn-lt"/>
                <a:ea typeface="+mj-ea"/>
                <a:cs typeface="+mj-cs"/>
              </a:rPr>
              <a:t>BUYRGB22 provides the below settlement info to CUSTHKHH, which will be input in the instruction from CUSTHKHH to HKMAHKHC</a:t>
            </a:r>
          </a:p>
          <a:p>
            <a:pPr marL="171450" indent="-171450">
              <a:buFont typeface="Arial" panose="020B0604020202020204" pitchFamily="34" charset="0"/>
              <a:buChar char="•"/>
            </a:pPr>
            <a:r>
              <a:rPr lang="en-US" sz="1200" dirty="0" smtClean="0">
                <a:latin typeface="+mn-lt"/>
                <a:ea typeface="+mj-ea"/>
                <a:cs typeface="+mj-cs"/>
              </a:rPr>
              <a:t>Delivering agent is DEAGCN22</a:t>
            </a:r>
          </a:p>
          <a:p>
            <a:pPr marL="171450" indent="-171450">
              <a:buFont typeface="Arial" panose="020B0604020202020204" pitchFamily="34" charset="0"/>
              <a:buChar char="•"/>
            </a:pPr>
            <a:r>
              <a:rPr lang="en-US" sz="1200" dirty="0" smtClean="0">
                <a:latin typeface="+mn-lt"/>
                <a:ea typeface="+mj-ea"/>
                <a:cs typeface="+mj-cs"/>
              </a:rPr>
              <a:t>Seller is SELLCN33</a:t>
            </a:r>
          </a:p>
          <a:p>
            <a:pPr marL="171450" indent="-171450">
              <a:buFont typeface="Arial" panose="020B0604020202020204" pitchFamily="34" charset="0"/>
              <a:buChar char="•"/>
            </a:pPr>
            <a:r>
              <a:rPr lang="en-US" sz="1200" dirty="0" smtClean="0">
                <a:latin typeface="+mn-lt"/>
                <a:ea typeface="+mj-ea"/>
                <a:cs typeface="+mj-cs"/>
              </a:rPr>
              <a:t>Place of settlement (Delivering agent’s CSD) </a:t>
            </a:r>
            <a:endParaRPr lang="en-US" sz="1200" dirty="0" smtClean="0">
              <a:solidFill>
                <a:srgbClr val="C00000"/>
              </a:solidFill>
              <a:latin typeface="+mn-lt"/>
              <a:ea typeface="+mj-ea"/>
              <a:cs typeface="+mj-cs"/>
            </a:endParaRPr>
          </a:p>
          <a:p>
            <a:pPr marL="711306" lvl="1" indent="-171450">
              <a:buFont typeface="Arial" panose="020B0604020202020204" pitchFamily="34" charset="0"/>
              <a:buChar char="•"/>
            </a:pPr>
            <a:r>
              <a:rPr lang="en-US" sz="1200" i="1" dirty="0" smtClean="0">
                <a:solidFill>
                  <a:srgbClr val="FF0000"/>
                </a:solidFill>
                <a:latin typeface="+mn-lt"/>
                <a:ea typeface="+mj-ea"/>
                <a:cs typeface="+mj-cs"/>
              </a:rPr>
              <a:t>Today the </a:t>
            </a:r>
            <a:r>
              <a:rPr lang="en-US" sz="1200" i="1" dirty="0" smtClean="0">
                <a:solidFill>
                  <a:srgbClr val="FF0000"/>
                </a:solidFill>
                <a:latin typeface="+mn-lt"/>
                <a:ea typeface="+mj-ea"/>
                <a:cs typeface="+mj-cs"/>
              </a:rPr>
              <a:t>CMU guidance </a:t>
            </a:r>
            <a:r>
              <a:rPr lang="en-US" sz="1200" i="1" dirty="0" smtClean="0">
                <a:solidFill>
                  <a:srgbClr val="FF0000"/>
                </a:solidFill>
                <a:latin typeface="+mn-lt"/>
                <a:ea typeface="+mj-ea"/>
                <a:cs typeface="+mj-cs"/>
              </a:rPr>
              <a:t>is to use </a:t>
            </a:r>
            <a:r>
              <a:rPr lang="en-GB" sz="1200" i="1" dirty="0" smtClean="0">
                <a:solidFill>
                  <a:srgbClr val="FF0000"/>
                </a:solidFill>
                <a:latin typeface="+mn-lt"/>
              </a:rPr>
              <a:t>NDCCCNB1. </a:t>
            </a:r>
            <a:r>
              <a:rPr lang="en-GB" sz="1200" i="1" dirty="0" smtClean="0">
                <a:solidFill>
                  <a:srgbClr val="FF0000"/>
                </a:solidFill>
                <a:latin typeface="+mn-lt"/>
              </a:rPr>
              <a:t>This will be change to </a:t>
            </a:r>
            <a:r>
              <a:rPr lang="en-GB" sz="1200" i="1" dirty="0" smtClean="0">
                <a:solidFill>
                  <a:srgbClr val="FF0000"/>
                </a:solidFill>
                <a:latin typeface="+mn-lt"/>
              </a:rPr>
              <a:t>NDCCCNBJ </a:t>
            </a:r>
            <a:r>
              <a:rPr lang="en-GB" sz="1200" i="1" dirty="0" smtClean="0">
                <a:solidFill>
                  <a:srgbClr val="FF0000"/>
                </a:solidFill>
                <a:latin typeface="+mn-lt"/>
              </a:rPr>
              <a:t>for the live BIC cutover of CCDC in the future.</a:t>
            </a:r>
          </a:p>
          <a:p>
            <a:pPr marL="171450" indent="-171450">
              <a:buFont typeface="Arial" panose="020B0604020202020204" pitchFamily="34" charset="0"/>
              <a:buChar char="•"/>
            </a:pPr>
            <a:r>
              <a:rPr lang="en-US" sz="1200" dirty="0" smtClean="0">
                <a:latin typeface="+mn-lt"/>
                <a:ea typeface="+mj-ea"/>
                <a:cs typeface="+mj-cs"/>
              </a:rPr>
              <a:t>Place of safekeeping (Receiving agent’s CSD) is HKMAHKHC</a:t>
            </a:r>
          </a:p>
          <a:p>
            <a:pPr marL="171450" indent="-171450">
              <a:buFont typeface="Arial" panose="020B0604020202020204" pitchFamily="34" charset="0"/>
              <a:buChar char="•"/>
            </a:pPr>
            <a:r>
              <a:rPr lang="en-US" sz="1200" dirty="0" smtClean="0">
                <a:latin typeface="+mn-lt"/>
                <a:ea typeface="+mj-ea"/>
                <a:cs typeface="+mj-cs"/>
              </a:rPr>
              <a:t>CFETS trade reference number</a:t>
            </a:r>
          </a:p>
          <a:p>
            <a:pPr marL="171450" indent="-171450">
              <a:buFont typeface="Arial" panose="020B0604020202020204" pitchFamily="34" charset="0"/>
              <a:buChar char="•"/>
            </a:pPr>
            <a:endParaRPr lang="en-US" sz="1200" dirty="0">
              <a:solidFill>
                <a:srgbClr val="FF0000"/>
              </a:solidFill>
              <a:latin typeface="+mn-lt"/>
              <a:ea typeface="+mj-ea"/>
              <a:cs typeface="+mj-cs"/>
            </a:endParaRPr>
          </a:p>
          <a:p>
            <a:endParaRPr lang="en-US" sz="1200" dirty="0">
              <a:solidFill>
                <a:srgbClr val="FF0000"/>
              </a:solidFill>
              <a:latin typeface="+mn-lt"/>
              <a:ea typeface="+mj-ea"/>
              <a:cs typeface="+mj-cs"/>
            </a:endParaRPr>
          </a:p>
          <a:p>
            <a:endParaRPr lang="en-GB" sz="1200" dirty="0"/>
          </a:p>
        </p:txBody>
      </p:sp>
      <p:sp>
        <p:nvSpPr>
          <p:cNvPr id="8" name="Rounded Rectangle 7"/>
          <p:cNvSpPr/>
          <p:nvPr/>
        </p:nvSpPr>
        <p:spPr bwMode="auto">
          <a:xfrm>
            <a:off x="4734231" y="1415845"/>
            <a:ext cx="1718187" cy="464574"/>
          </a:xfrm>
          <a:prstGeom prst="round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Buyer</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BUYRGB22</a:t>
            </a:r>
            <a:endParaRPr kumimoji="0" lang="en-GB" sz="1400" b="1" i="0" u="none" strike="noStrike" cap="none" normalizeH="0" baseline="0" dirty="0" smtClean="0">
              <a:ln>
                <a:noFill/>
              </a:ln>
              <a:solidFill>
                <a:schemeClr val="bg1">
                  <a:lumMod val="95000"/>
                </a:schemeClr>
              </a:solidFill>
              <a:effectLst/>
            </a:endParaRPr>
          </a:p>
        </p:txBody>
      </p:sp>
      <p:sp>
        <p:nvSpPr>
          <p:cNvPr id="10" name="Rounded Rectangle 9"/>
          <p:cNvSpPr/>
          <p:nvPr/>
        </p:nvSpPr>
        <p:spPr bwMode="auto">
          <a:xfrm>
            <a:off x="7998537" y="1480283"/>
            <a:ext cx="1718187" cy="464574"/>
          </a:xfrm>
          <a:prstGeom prst="round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Seller</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SELLCN33</a:t>
            </a:r>
            <a:endParaRPr kumimoji="0" lang="en-GB" sz="1400" b="1" i="0" u="none" strike="noStrike" cap="none" normalizeH="0" baseline="0" dirty="0" smtClean="0">
              <a:ln>
                <a:noFill/>
              </a:ln>
              <a:solidFill>
                <a:schemeClr val="bg1">
                  <a:lumMod val="95000"/>
                </a:schemeClr>
              </a:solidFill>
              <a:effectLst/>
            </a:endParaRPr>
          </a:p>
        </p:txBody>
      </p:sp>
      <p:sp>
        <p:nvSpPr>
          <p:cNvPr id="11" name="Round Same Side Corner Rectangle 10"/>
          <p:cNvSpPr/>
          <p:nvPr/>
        </p:nvSpPr>
        <p:spPr bwMode="auto">
          <a:xfrm>
            <a:off x="4734230" y="2558846"/>
            <a:ext cx="1718187" cy="538316"/>
          </a:xfrm>
          <a:prstGeom prst="round2Same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lumMod val="95000"/>
                  </a:schemeClr>
                </a:solidFill>
                <a:effectLst/>
              </a:rPr>
              <a:t>Custodian</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CUSTHKHH</a:t>
            </a:r>
          </a:p>
        </p:txBody>
      </p:sp>
      <p:sp>
        <p:nvSpPr>
          <p:cNvPr id="12" name="Round Same Side Corner Rectangle 11"/>
          <p:cNvSpPr/>
          <p:nvPr/>
        </p:nvSpPr>
        <p:spPr bwMode="auto">
          <a:xfrm>
            <a:off x="7998536" y="2558846"/>
            <a:ext cx="1718187" cy="538316"/>
          </a:xfrm>
          <a:prstGeom prst="round2Same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lumMod val="95000"/>
                  </a:schemeClr>
                </a:solidFill>
                <a:effectLst/>
              </a:rPr>
              <a:t>Clearing Agent</a:t>
            </a:r>
          </a:p>
          <a:p>
            <a:pPr marL="0" marR="0" indent="0" algn="ctr" defTabSz="914400" rtl="0" eaLnBrk="0" fontAlgn="base" latinLnBrk="0" hangingPunct="0">
              <a:lnSpc>
                <a:spcPct val="100000"/>
              </a:lnSpc>
              <a:spcBef>
                <a:spcPct val="0"/>
              </a:spcBef>
              <a:spcAft>
                <a:spcPct val="0"/>
              </a:spcAft>
              <a:buClrTx/>
              <a:buSzTx/>
              <a:buFontTx/>
              <a:buNone/>
              <a:tabLst/>
            </a:pPr>
            <a:r>
              <a:rPr lang="en-GB" sz="1400" b="1" dirty="0" smtClean="0">
                <a:solidFill>
                  <a:schemeClr val="bg1">
                    <a:lumMod val="95000"/>
                  </a:schemeClr>
                </a:solidFill>
              </a:rPr>
              <a:t>DEAGCN22</a:t>
            </a:r>
            <a:endParaRPr kumimoji="0" lang="en-GB" sz="1400" b="1" i="0" u="none" strike="noStrike" cap="none" normalizeH="0" baseline="0" dirty="0" smtClean="0">
              <a:ln>
                <a:noFill/>
              </a:ln>
              <a:solidFill>
                <a:schemeClr val="bg1">
                  <a:lumMod val="95000"/>
                </a:schemeClr>
              </a:solidFill>
              <a:effectLst/>
            </a:endParaRPr>
          </a:p>
        </p:txBody>
      </p:sp>
      <p:sp>
        <p:nvSpPr>
          <p:cNvPr id="13" name="Rectangle 12"/>
          <p:cNvSpPr/>
          <p:nvPr/>
        </p:nvSpPr>
        <p:spPr bwMode="auto">
          <a:xfrm>
            <a:off x="4328652" y="3782960"/>
            <a:ext cx="5788742" cy="1179871"/>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17" name="Straight Arrow Connector 16"/>
          <p:cNvCxnSpPr>
            <a:stCxn id="8" idx="2"/>
            <a:endCxn id="11" idx="3"/>
          </p:cNvCxnSpPr>
          <p:nvPr/>
        </p:nvCxnSpPr>
        <p:spPr bwMode="auto">
          <a:xfrm flipH="1">
            <a:off x="5593324" y="1880419"/>
            <a:ext cx="1" cy="678427"/>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18" name="Straight Arrow Connector 17"/>
          <p:cNvCxnSpPr>
            <a:stCxn id="10" idx="2"/>
            <a:endCxn id="12" idx="3"/>
          </p:cNvCxnSpPr>
          <p:nvPr/>
        </p:nvCxnSpPr>
        <p:spPr bwMode="auto">
          <a:xfrm flipH="1">
            <a:off x="8857630" y="1944857"/>
            <a:ext cx="1" cy="613989"/>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21" name="Straight Arrow Connector 20"/>
          <p:cNvCxnSpPr>
            <a:stCxn id="11" idx="1"/>
            <a:endCxn id="3" idx="0"/>
          </p:cNvCxnSpPr>
          <p:nvPr/>
        </p:nvCxnSpPr>
        <p:spPr bwMode="auto">
          <a:xfrm>
            <a:off x="5593324" y="3097162"/>
            <a:ext cx="22125" cy="973393"/>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cxnSp>
        <p:nvCxnSpPr>
          <p:cNvPr id="25" name="Straight Arrow Connector 24"/>
          <p:cNvCxnSpPr>
            <a:stCxn id="12" idx="1"/>
            <a:endCxn id="24" idx="0"/>
          </p:cNvCxnSpPr>
          <p:nvPr/>
        </p:nvCxnSpPr>
        <p:spPr bwMode="auto">
          <a:xfrm>
            <a:off x="8857630" y="3097162"/>
            <a:ext cx="1" cy="973393"/>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sp>
        <p:nvSpPr>
          <p:cNvPr id="40" name="TextBox 39"/>
          <p:cNvSpPr txBox="1"/>
          <p:nvPr/>
        </p:nvSpPr>
        <p:spPr>
          <a:xfrm>
            <a:off x="5534333" y="2088827"/>
            <a:ext cx="1614947" cy="261610"/>
          </a:xfrm>
          <a:prstGeom prst="rect">
            <a:avLst/>
          </a:prstGeom>
          <a:noFill/>
        </p:spPr>
        <p:txBody>
          <a:bodyPr wrap="square" rtlCol="0">
            <a:spAutoFit/>
          </a:bodyPr>
          <a:lstStyle/>
          <a:p>
            <a:r>
              <a:rPr lang="en-GB" sz="1050" dirty="0" smtClean="0"/>
              <a:t>MT 541</a:t>
            </a:r>
            <a:endParaRPr lang="en-GB" sz="1050" dirty="0"/>
          </a:p>
        </p:txBody>
      </p:sp>
      <p:sp>
        <p:nvSpPr>
          <p:cNvPr id="42" name="TextBox 41"/>
          <p:cNvSpPr txBox="1"/>
          <p:nvPr/>
        </p:nvSpPr>
        <p:spPr>
          <a:xfrm>
            <a:off x="5534333" y="3386685"/>
            <a:ext cx="1614947" cy="261610"/>
          </a:xfrm>
          <a:prstGeom prst="rect">
            <a:avLst/>
          </a:prstGeom>
          <a:noFill/>
        </p:spPr>
        <p:txBody>
          <a:bodyPr wrap="square" rtlCol="0">
            <a:spAutoFit/>
          </a:bodyPr>
          <a:lstStyle/>
          <a:p>
            <a:r>
              <a:rPr lang="en-GB" sz="1050" dirty="0" smtClean="0"/>
              <a:t>MT 541</a:t>
            </a:r>
            <a:endParaRPr lang="en-GB" sz="1050" dirty="0"/>
          </a:p>
        </p:txBody>
      </p:sp>
      <p:sp>
        <p:nvSpPr>
          <p:cNvPr id="3" name="Rectangle 2"/>
          <p:cNvSpPr/>
          <p:nvPr/>
        </p:nvSpPr>
        <p:spPr bwMode="auto">
          <a:xfrm>
            <a:off x="4837471" y="4070555"/>
            <a:ext cx="1555955" cy="604683"/>
          </a:xfrm>
          <a:prstGeom prst="rect">
            <a:avLst/>
          </a:prstGeom>
          <a:solidFill>
            <a:srgbClr val="F0AB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effectLst/>
                <a:latin typeface="Arial" charset="0"/>
              </a:rPr>
              <a:t>HKMA CMU </a:t>
            </a:r>
            <a:r>
              <a:rPr kumimoji="0" lang="en-GB" sz="1200" b="1" i="0" u="none" strike="noStrike" cap="none" normalizeH="0" baseline="0" dirty="0" smtClean="0">
                <a:ln>
                  <a:noFill/>
                </a:ln>
                <a:effectLst/>
                <a:latin typeface="Arial" charset="0"/>
              </a:rPr>
              <a:t>HKMAHKHC</a:t>
            </a:r>
          </a:p>
        </p:txBody>
      </p:sp>
      <p:sp>
        <p:nvSpPr>
          <p:cNvPr id="24" name="Rectangle 23"/>
          <p:cNvSpPr/>
          <p:nvPr/>
        </p:nvSpPr>
        <p:spPr bwMode="auto">
          <a:xfrm>
            <a:off x="8079653" y="4070555"/>
            <a:ext cx="1555955" cy="604683"/>
          </a:xfrm>
          <a:prstGeom prst="rect">
            <a:avLst/>
          </a:prstGeom>
          <a:solidFill>
            <a:srgbClr val="F0AB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effectLst/>
                <a:latin typeface="Arial" charset="0"/>
              </a:rPr>
              <a:t>CCDC / SHCH </a:t>
            </a:r>
            <a:r>
              <a:rPr lang="en-GB" sz="1200" b="1" dirty="0" smtClean="0">
                <a:solidFill>
                  <a:srgbClr val="FF0000"/>
                </a:solidFill>
              </a:rPr>
              <a:t>NDCCCNB1</a:t>
            </a:r>
            <a:r>
              <a:rPr kumimoji="0" lang="en-GB" sz="1200" b="1" i="0" u="none" strike="noStrike" cap="none" normalizeH="0" baseline="0" dirty="0" smtClean="0">
                <a:ln>
                  <a:noFill/>
                </a:ln>
                <a:solidFill>
                  <a:srgbClr val="FF0000"/>
                </a:solidFill>
                <a:effectLst/>
                <a:latin typeface="Arial" charset="0"/>
              </a:rPr>
              <a:t>*</a:t>
            </a:r>
            <a:endParaRPr kumimoji="0" lang="en-GB" sz="1200" b="1" i="0" u="none" strike="noStrike" cap="none" normalizeH="0" baseline="0" dirty="0" smtClean="0">
              <a:ln>
                <a:noFill/>
              </a:ln>
              <a:solidFill>
                <a:srgbClr val="FF0000"/>
              </a:solidFill>
              <a:effectLst/>
              <a:latin typeface="Arial" charset="0"/>
            </a:endParaRPr>
          </a:p>
        </p:txBody>
      </p:sp>
      <p:cxnSp>
        <p:nvCxnSpPr>
          <p:cNvPr id="27" name="Straight Arrow Connector 26"/>
          <p:cNvCxnSpPr>
            <a:stCxn id="3" idx="3"/>
            <a:endCxn id="24" idx="1"/>
          </p:cNvCxnSpPr>
          <p:nvPr/>
        </p:nvCxnSpPr>
        <p:spPr bwMode="auto">
          <a:xfrm>
            <a:off x="6393426" y="4372897"/>
            <a:ext cx="1686227" cy="0"/>
          </a:xfrm>
          <a:prstGeom prst="straightConnector1">
            <a:avLst/>
          </a:prstGeom>
          <a:solidFill>
            <a:schemeClr val="accent1"/>
          </a:solidFill>
          <a:ln w="28575" cap="flat" cmpd="sng" algn="ctr">
            <a:solidFill>
              <a:schemeClr val="bg1">
                <a:lumMod val="65000"/>
              </a:schemeClr>
            </a:solidFill>
            <a:prstDash val="solid"/>
            <a:round/>
            <a:headEnd type="none" w="med" len="med"/>
            <a:tailEnd type="arrow"/>
          </a:ln>
          <a:effectLst/>
        </p:spPr>
      </p:cxnSp>
      <p:sp>
        <p:nvSpPr>
          <p:cNvPr id="30" name="TextBox 29"/>
          <p:cNvSpPr txBox="1"/>
          <p:nvPr/>
        </p:nvSpPr>
        <p:spPr>
          <a:xfrm>
            <a:off x="6415549" y="4333474"/>
            <a:ext cx="1614947" cy="415498"/>
          </a:xfrm>
          <a:prstGeom prst="rect">
            <a:avLst/>
          </a:prstGeom>
          <a:noFill/>
        </p:spPr>
        <p:txBody>
          <a:bodyPr wrap="square" rtlCol="0">
            <a:spAutoFit/>
          </a:bodyPr>
          <a:lstStyle/>
          <a:p>
            <a:r>
              <a:rPr lang="en-GB" sz="1050" dirty="0" smtClean="0"/>
              <a:t>MT 541/sese.023 or proprietary</a:t>
            </a:r>
            <a:endParaRPr lang="en-GB" sz="1050" dirty="0"/>
          </a:p>
        </p:txBody>
      </p:sp>
      <p:sp>
        <p:nvSpPr>
          <p:cNvPr id="35" name="TextBox 34"/>
          <p:cNvSpPr txBox="1"/>
          <p:nvPr/>
        </p:nvSpPr>
        <p:spPr>
          <a:xfrm>
            <a:off x="8828134" y="1994893"/>
            <a:ext cx="1614947" cy="261610"/>
          </a:xfrm>
          <a:prstGeom prst="rect">
            <a:avLst/>
          </a:prstGeom>
          <a:noFill/>
        </p:spPr>
        <p:txBody>
          <a:bodyPr wrap="square" rtlCol="0">
            <a:spAutoFit/>
          </a:bodyPr>
          <a:lstStyle/>
          <a:p>
            <a:r>
              <a:rPr lang="en-GB" sz="1050" dirty="0" smtClean="0"/>
              <a:t>Proprietary </a:t>
            </a:r>
            <a:r>
              <a:rPr lang="en-GB" sz="1050" dirty="0" err="1" smtClean="0"/>
              <a:t>Msg</a:t>
            </a:r>
            <a:endParaRPr lang="en-GB" sz="1050" dirty="0"/>
          </a:p>
        </p:txBody>
      </p:sp>
      <p:sp>
        <p:nvSpPr>
          <p:cNvPr id="36" name="TextBox 35"/>
          <p:cNvSpPr txBox="1"/>
          <p:nvPr/>
        </p:nvSpPr>
        <p:spPr>
          <a:xfrm>
            <a:off x="8857629" y="3322248"/>
            <a:ext cx="1614947" cy="261610"/>
          </a:xfrm>
          <a:prstGeom prst="rect">
            <a:avLst/>
          </a:prstGeom>
          <a:noFill/>
        </p:spPr>
        <p:txBody>
          <a:bodyPr wrap="square" rtlCol="0">
            <a:spAutoFit/>
          </a:bodyPr>
          <a:lstStyle/>
          <a:p>
            <a:r>
              <a:rPr lang="en-GB" sz="1050" dirty="0" smtClean="0"/>
              <a:t>Proprietary </a:t>
            </a:r>
            <a:r>
              <a:rPr lang="en-GB" sz="1050" dirty="0" err="1" smtClean="0"/>
              <a:t>Msg</a:t>
            </a:r>
            <a:endParaRPr lang="en-GB" sz="1050" dirty="0"/>
          </a:p>
        </p:txBody>
      </p:sp>
    </p:spTree>
    <p:extLst>
      <p:ext uri="{BB962C8B-B14F-4D97-AF65-F5344CB8AC3E}">
        <p14:creationId xmlns:p14="http://schemas.microsoft.com/office/powerpoint/2010/main" val="27486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78087" y="171450"/>
            <a:ext cx="10492142" cy="1262450"/>
          </a:xfrm>
        </p:spPr>
        <p:txBody>
          <a:bodyPr anchor="t"/>
          <a:lstStyle/>
          <a:p>
            <a:r>
              <a:rPr lang="en-GB" sz="2400" dirty="0" smtClean="0">
                <a:solidFill>
                  <a:schemeClr val="bg1">
                    <a:lumMod val="50000"/>
                  </a:schemeClr>
                </a:solidFill>
                <a:latin typeface="+mn-lt"/>
              </a:rPr>
              <a:t>ISO 15022 Illustrations</a:t>
            </a:r>
          </a:p>
          <a:p>
            <a:endParaRPr lang="en-GB" sz="1800" dirty="0"/>
          </a:p>
        </p:txBody>
      </p:sp>
      <p:sp>
        <p:nvSpPr>
          <p:cNvPr id="6" name="Rectangle 5"/>
          <p:cNvSpPr/>
          <p:nvPr/>
        </p:nvSpPr>
        <p:spPr>
          <a:xfrm>
            <a:off x="598234" y="660122"/>
            <a:ext cx="9681392" cy="307777"/>
          </a:xfrm>
          <a:prstGeom prst="rect">
            <a:avLst/>
          </a:prstGeom>
          <a:solidFill>
            <a:srgbClr val="065C53"/>
          </a:solidFill>
        </p:spPr>
        <p:txBody>
          <a:bodyPr wrap="square">
            <a:spAutoFit/>
          </a:bodyPr>
          <a:lstStyle/>
          <a:p>
            <a:r>
              <a:rPr lang="en-GB" sz="1400" b="1" dirty="0">
                <a:solidFill>
                  <a:schemeClr val="bg1"/>
                </a:solidFill>
              </a:rPr>
              <a:t>From </a:t>
            </a:r>
            <a:r>
              <a:rPr lang="en-GB" sz="1200" b="1" dirty="0">
                <a:solidFill>
                  <a:schemeClr val="bg1"/>
                </a:solidFill>
              </a:rPr>
              <a:t>the buyer to custodian (global or sub</a:t>
            </a:r>
            <a:r>
              <a:rPr lang="en-GB" sz="1200" b="1" dirty="0" smtClean="0">
                <a:solidFill>
                  <a:schemeClr val="bg1"/>
                </a:solidFill>
              </a:rPr>
              <a:t>)</a:t>
            </a:r>
            <a:r>
              <a:rPr lang="en-GB" sz="1100" b="1" dirty="0" smtClean="0">
                <a:solidFill>
                  <a:srgbClr val="FF0000"/>
                </a:solidFill>
              </a:rPr>
              <a:t> </a:t>
            </a:r>
            <a:endParaRPr lang="en-US" sz="1200" b="1" dirty="0">
              <a:solidFill>
                <a:schemeClr val="accent1">
                  <a:lumMod val="60000"/>
                  <a:lumOff val="40000"/>
                </a:schemeClr>
              </a:solidFill>
            </a:endParaRPr>
          </a:p>
        </p:txBody>
      </p:sp>
      <p:sp>
        <p:nvSpPr>
          <p:cNvPr id="15" name="TextBox 14"/>
          <p:cNvSpPr txBox="1"/>
          <p:nvPr/>
        </p:nvSpPr>
        <p:spPr>
          <a:xfrm>
            <a:off x="2974479" y="1845370"/>
            <a:ext cx="6965933" cy="2123658"/>
          </a:xfrm>
          <a:prstGeom prst="rect">
            <a:avLst/>
          </a:prstGeom>
          <a:noFill/>
        </p:spPr>
        <p:txBody>
          <a:bodyPr wrap="square" rtlCol="0">
            <a:spAutoFit/>
          </a:bodyPr>
          <a:lstStyle/>
          <a:p>
            <a:r>
              <a:rPr lang="en-US" sz="1200" dirty="0" smtClean="0"/>
              <a:t>MT 541</a:t>
            </a:r>
          </a:p>
          <a:p>
            <a:r>
              <a:rPr lang="en-US" sz="1200" dirty="0" smtClean="0"/>
              <a:t>Sender:  BUYRGB22</a:t>
            </a:r>
          </a:p>
          <a:p>
            <a:r>
              <a:rPr lang="en-US" sz="1200" dirty="0" smtClean="0"/>
              <a:t>Receiver:  CUSTHKHH</a:t>
            </a:r>
            <a:endParaRPr lang="en-GB" sz="1200" dirty="0" smtClean="0"/>
          </a:p>
          <a:p>
            <a:endParaRPr lang="en-GB" sz="1200" dirty="0"/>
          </a:p>
          <a:p>
            <a:r>
              <a:rPr lang="en-GB" sz="1200" dirty="0" smtClean="0"/>
              <a:t>:94F::SAFE//NCSD/HKMAHKHC and </a:t>
            </a:r>
            <a:r>
              <a:rPr lang="en-GB" sz="1200" dirty="0" smtClean="0">
                <a:solidFill>
                  <a:srgbClr val="FF0000"/>
                </a:solidFill>
              </a:rPr>
              <a:t>:95P::PSET</a:t>
            </a:r>
            <a:r>
              <a:rPr lang="en-GB" sz="1200" dirty="0" smtClean="0">
                <a:solidFill>
                  <a:srgbClr val="FF0000"/>
                </a:solidFill>
              </a:rPr>
              <a:t>//</a:t>
            </a:r>
            <a:r>
              <a:rPr lang="en-GB" sz="1200" dirty="0">
                <a:solidFill>
                  <a:srgbClr val="FF0000"/>
                </a:solidFill>
              </a:rPr>
              <a:t> NDCCCNB1 </a:t>
            </a:r>
            <a:r>
              <a:rPr lang="en-GB" sz="1200" dirty="0" smtClean="0"/>
              <a:t>allows </a:t>
            </a:r>
            <a:r>
              <a:rPr lang="en-GB" sz="1200" dirty="0" smtClean="0"/>
              <a:t>the custodian to identify the settlement as a bond connect settlement. </a:t>
            </a:r>
          </a:p>
          <a:p>
            <a:endParaRPr lang="en-GB" sz="1200" dirty="0" smtClean="0"/>
          </a:p>
          <a:p>
            <a:r>
              <a:rPr lang="en-US" sz="1200" dirty="0" err="1" smtClean="0"/>
              <a:t>CBTnnnnnnnnnnnnnn</a:t>
            </a:r>
            <a:r>
              <a:rPr lang="en-US" sz="1200" dirty="0" smtClean="0"/>
              <a:t> </a:t>
            </a:r>
            <a:r>
              <a:rPr lang="en-US" sz="1200" dirty="0"/>
              <a:t>is the CFETS Trade Reference </a:t>
            </a:r>
            <a:r>
              <a:rPr lang="en-US" sz="1200" dirty="0" smtClean="0"/>
              <a:t>Number</a:t>
            </a:r>
          </a:p>
          <a:p>
            <a:endParaRPr lang="en-US" sz="1200" i="1" dirty="0">
              <a:solidFill>
                <a:srgbClr val="FF0000"/>
              </a:solidFill>
            </a:endParaRPr>
          </a:p>
          <a:p>
            <a:r>
              <a:rPr lang="en-GB" sz="1200" i="1" dirty="0" smtClean="0">
                <a:solidFill>
                  <a:srgbClr val="FF0000"/>
                </a:solidFill>
              </a:rPr>
              <a:t>NOTE</a:t>
            </a:r>
            <a:r>
              <a:rPr lang="en-GB" sz="1200" i="1" dirty="0">
                <a:solidFill>
                  <a:srgbClr val="FF0000"/>
                </a:solidFill>
              </a:rPr>
              <a:t>: </a:t>
            </a:r>
            <a:r>
              <a:rPr lang="en-GB" sz="1200" i="1" dirty="0">
                <a:solidFill>
                  <a:srgbClr val="FF0000"/>
                </a:solidFill>
              </a:rPr>
              <a:t>NDCCCNB1</a:t>
            </a:r>
            <a:r>
              <a:rPr lang="en-GB" sz="1200" i="1" dirty="0" smtClean="0">
                <a:solidFill>
                  <a:srgbClr val="FF0000"/>
                </a:solidFill>
              </a:rPr>
              <a:t> </a:t>
            </a:r>
            <a:r>
              <a:rPr lang="en-GB" sz="1200" i="1" dirty="0">
                <a:solidFill>
                  <a:srgbClr val="FF0000"/>
                </a:solidFill>
              </a:rPr>
              <a:t>is used as an example but will be replaced by </a:t>
            </a:r>
            <a:r>
              <a:rPr lang="en-GB" sz="1200" i="1" dirty="0" smtClean="0">
                <a:solidFill>
                  <a:srgbClr val="FF0000"/>
                </a:solidFill>
              </a:rPr>
              <a:t>NDCCCNBJ</a:t>
            </a:r>
            <a:endParaRPr lang="en-GB" sz="1200" i="1" dirty="0">
              <a:solidFill>
                <a:srgbClr val="FF0000"/>
              </a:solidFill>
            </a:endParaRPr>
          </a:p>
          <a:p>
            <a:endParaRPr lang="en-US" sz="1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3553100215"/>
              </p:ext>
            </p:extLst>
          </p:nvPr>
        </p:nvGraphicFramePr>
        <p:xfrm>
          <a:off x="793670" y="1034109"/>
          <a:ext cx="1808163" cy="4800600"/>
        </p:xfrm>
        <a:graphic>
          <a:graphicData uri="http://schemas.openxmlformats.org/presentationml/2006/ole">
            <mc:AlternateContent xmlns:mc="http://schemas.openxmlformats.org/markup-compatibility/2006">
              <mc:Choice xmlns:v="urn:schemas-microsoft-com:vml" Requires="v">
                <p:oleObj spid="_x0000_s2077" name="Worksheet" r:id="rId3" imgW="2514668" imgH="6677100" progId="Excel.Sheet.12">
                  <p:embed/>
                </p:oleObj>
              </mc:Choice>
              <mc:Fallback>
                <p:oleObj name="Worksheet" r:id="rId3" imgW="2514668" imgH="6677100" progId="Excel.Sheet.12">
                  <p:embed/>
                  <p:pic>
                    <p:nvPicPr>
                      <p:cNvPr id="0" name=""/>
                      <p:cNvPicPr/>
                      <p:nvPr/>
                    </p:nvPicPr>
                    <p:blipFill>
                      <a:blip r:embed="rId4"/>
                      <a:stretch>
                        <a:fillRect/>
                      </a:stretch>
                    </p:blipFill>
                    <p:spPr>
                      <a:xfrm>
                        <a:off x="793670" y="1034109"/>
                        <a:ext cx="1808163" cy="4800600"/>
                      </a:xfrm>
                      <a:prstGeom prst="rect">
                        <a:avLst/>
                      </a:prstGeom>
                    </p:spPr>
                  </p:pic>
                </p:oleObj>
              </mc:Fallback>
            </mc:AlternateContent>
          </a:graphicData>
        </a:graphic>
      </p:graphicFrame>
    </p:spTree>
    <p:extLst>
      <p:ext uri="{BB962C8B-B14F-4D97-AF65-F5344CB8AC3E}">
        <p14:creationId xmlns:p14="http://schemas.microsoft.com/office/powerpoint/2010/main" val="138200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85461" y="171450"/>
            <a:ext cx="10492142" cy="1262450"/>
          </a:xfrm>
        </p:spPr>
        <p:txBody>
          <a:bodyPr anchor="t"/>
          <a:lstStyle/>
          <a:p>
            <a:r>
              <a:rPr lang="en-GB" sz="2400" dirty="0" smtClean="0">
                <a:solidFill>
                  <a:schemeClr val="bg1">
                    <a:lumMod val="50000"/>
                  </a:schemeClr>
                </a:solidFill>
                <a:latin typeface="+mn-lt"/>
              </a:rPr>
              <a:t>ISO 15022 Illustrations</a:t>
            </a:r>
          </a:p>
          <a:p>
            <a:endParaRPr lang="en-GB" sz="1800" dirty="0"/>
          </a:p>
        </p:txBody>
      </p:sp>
      <p:sp>
        <p:nvSpPr>
          <p:cNvPr id="6" name="Rectangle 5"/>
          <p:cNvSpPr/>
          <p:nvPr/>
        </p:nvSpPr>
        <p:spPr>
          <a:xfrm>
            <a:off x="598234" y="660122"/>
            <a:ext cx="9541282" cy="338554"/>
          </a:xfrm>
          <a:prstGeom prst="rect">
            <a:avLst/>
          </a:prstGeom>
          <a:solidFill>
            <a:srgbClr val="065C53"/>
          </a:solidFill>
        </p:spPr>
        <p:txBody>
          <a:bodyPr wrap="square">
            <a:spAutoFit/>
          </a:bodyPr>
          <a:lstStyle/>
          <a:p>
            <a:r>
              <a:rPr lang="en-GB" sz="1600" b="1" dirty="0">
                <a:solidFill>
                  <a:schemeClr val="bg1"/>
                </a:solidFill>
              </a:rPr>
              <a:t>From </a:t>
            </a:r>
            <a:r>
              <a:rPr lang="en-GB" sz="1400" b="1" dirty="0">
                <a:solidFill>
                  <a:schemeClr val="bg1"/>
                </a:solidFill>
              </a:rPr>
              <a:t>the receiving sub-custodian to HKMA for the settlement at CCDC</a:t>
            </a:r>
            <a:endParaRPr lang="en-US" sz="1400" b="1" dirty="0">
              <a:solidFill>
                <a:schemeClr val="bg1"/>
              </a:solidFill>
            </a:endParaRPr>
          </a:p>
        </p:txBody>
      </p:sp>
      <p:sp>
        <p:nvSpPr>
          <p:cNvPr id="15" name="TextBox 14"/>
          <p:cNvSpPr txBox="1"/>
          <p:nvPr/>
        </p:nvSpPr>
        <p:spPr>
          <a:xfrm>
            <a:off x="2974480" y="1845370"/>
            <a:ext cx="6855320" cy="2123658"/>
          </a:xfrm>
          <a:prstGeom prst="rect">
            <a:avLst/>
          </a:prstGeom>
          <a:noFill/>
        </p:spPr>
        <p:txBody>
          <a:bodyPr wrap="square" rtlCol="0">
            <a:spAutoFit/>
          </a:bodyPr>
          <a:lstStyle/>
          <a:p>
            <a:r>
              <a:rPr lang="en-US" sz="1200" dirty="0" smtClean="0"/>
              <a:t>MT 541</a:t>
            </a:r>
          </a:p>
          <a:p>
            <a:r>
              <a:rPr lang="en-US" sz="1200" dirty="0" smtClean="0"/>
              <a:t>Sender:  CUSTHKHH</a:t>
            </a:r>
          </a:p>
          <a:p>
            <a:r>
              <a:rPr lang="en-US" sz="1200" dirty="0" smtClean="0"/>
              <a:t>Receiver:  HKMAHKHC</a:t>
            </a:r>
            <a:endParaRPr lang="en-GB" sz="1200" dirty="0" smtClean="0"/>
          </a:p>
          <a:p>
            <a:endParaRPr lang="en-GB" sz="1200" dirty="0"/>
          </a:p>
          <a:p>
            <a:r>
              <a:rPr lang="en-GB" sz="1200" dirty="0"/>
              <a:t>94F::SAFE//NCSD/HKMAHKHC and </a:t>
            </a:r>
            <a:r>
              <a:rPr lang="en-GB" sz="1200" dirty="0">
                <a:solidFill>
                  <a:srgbClr val="FF0000"/>
                </a:solidFill>
              </a:rPr>
              <a:t>:95P::PSET</a:t>
            </a:r>
            <a:r>
              <a:rPr lang="en-GB" sz="1200" dirty="0" smtClean="0">
                <a:solidFill>
                  <a:srgbClr val="FF0000"/>
                </a:solidFill>
              </a:rPr>
              <a:t>//</a:t>
            </a:r>
            <a:r>
              <a:rPr lang="en-GB" sz="1200" dirty="0">
                <a:solidFill>
                  <a:srgbClr val="FF0000"/>
                </a:solidFill>
              </a:rPr>
              <a:t> NDCCCNB1 </a:t>
            </a:r>
            <a:r>
              <a:rPr lang="en-GB" sz="1200" dirty="0" smtClean="0"/>
              <a:t>allows </a:t>
            </a:r>
            <a:r>
              <a:rPr lang="en-GB" sz="1200" dirty="0"/>
              <a:t>the custodian to identify the settlement as a bond connect settlement. </a:t>
            </a:r>
          </a:p>
          <a:p>
            <a:endParaRPr lang="en-GB" sz="1200" dirty="0" smtClean="0"/>
          </a:p>
          <a:p>
            <a:r>
              <a:rPr lang="en-US" sz="1200" dirty="0" err="1" smtClean="0"/>
              <a:t>CBTnnnnnnnnnnnnnn</a:t>
            </a:r>
            <a:r>
              <a:rPr lang="en-US" sz="1200" dirty="0" smtClean="0"/>
              <a:t> </a:t>
            </a:r>
            <a:r>
              <a:rPr lang="en-US" sz="1200" dirty="0"/>
              <a:t>is the CFETS Trade Reference </a:t>
            </a:r>
            <a:r>
              <a:rPr lang="en-US" sz="1200" dirty="0" smtClean="0"/>
              <a:t>Number</a:t>
            </a:r>
          </a:p>
          <a:p>
            <a:endParaRPr lang="en-US" sz="1200" dirty="0"/>
          </a:p>
          <a:p>
            <a:r>
              <a:rPr lang="en-GB" sz="1200" i="1" dirty="0">
                <a:solidFill>
                  <a:srgbClr val="FF0000"/>
                </a:solidFill>
              </a:rPr>
              <a:t>NOTE: </a:t>
            </a:r>
            <a:r>
              <a:rPr lang="en-GB" sz="1200" i="1" dirty="0">
                <a:solidFill>
                  <a:srgbClr val="FF0000"/>
                </a:solidFill>
              </a:rPr>
              <a:t>NDCCCNB1 </a:t>
            </a:r>
            <a:r>
              <a:rPr lang="en-GB" sz="1200" i="1" dirty="0" smtClean="0">
                <a:solidFill>
                  <a:srgbClr val="FF0000"/>
                </a:solidFill>
              </a:rPr>
              <a:t>is </a:t>
            </a:r>
            <a:r>
              <a:rPr lang="en-GB" sz="1200" i="1" dirty="0">
                <a:solidFill>
                  <a:srgbClr val="FF0000"/>
                </a:solidFill>
              </a:rPr>
              <a:t>used as an example but will be replaced by </a:t>
            </a:r>
            <a:r>
              <a:rPr lang="en-GB" sz="1200" i="1" dirty="0" smtClean="0">
                <a:solidFill>
                  <a:srgbClr val="FF0000"/>
                </a:solidFill>
              </a:rPr>
              <a:t>NDCCCNBJ</a:t>
            </a:r>
            <a:endParaRPr lang="en-GB" sz="1200" i="1" dirty="0">
              <a:solidFill>
                <a:srgbClr val="FF0000"/>
              </a:solidFill>
            </a:endParaRPr>
          </a:p>
          <a:p>
            <a:endParaRPr lang="en-US" sz="1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4214951543"/>
              </p:ext>
            </p:extLst>
          </p:nvPr>
        </p:nvGraphicFramePr>
        <p:xfrm>
          <a:off x="793670" y="1034109"/>
          <a:ext cx="1808163" cy="4800600"/>
        </p:xfrm>
        <a:graphic>
          <a:graphicData uri="http://schemas.openxmlformats.org/presentationml/2006/ole">
            <mc:AlternateContent xmlns:mc="http://schemas.openxmlformats.org/markup-compatibility/2006">
              <mc:Choice xmlns:v="urn:schemas-microsoft-com:vml" Requires="v">
                <p:oleObj spid="_x0000_s4113" name="Worksheet" r:id="rId3" imgW="2514668" imgH="6677100" progId="Excel.Sheet.12">
                  <p:embed/>
                </p:oleObj>
              </mc:Choice>
              <mc:Fallback>
                <p:oleObj name="Worksheet" r:id="rId3" imgW="2514668" imgH="6677100" progId="Excel.Sheet.12">
                  <p:embed/>
                  <p:pic>
                    <p:nvPicPr>
                      <p:cNvPr id="0" name=""/>
                      <p:cNvPicPr/>
                      <p:nvPr/>
                    </p:nvPicPr>
                    <p:blipFill>
                      <a:blip r:embed="rId4"/>
                      <a:stretch>
                        <a:fillRect/>
                      </a:stretch>
                    </p:blipFill>
                    <p:spPr>
                      <a:xfrm>
                        <a:off x="793670" y="1034109"/>
                        <a:ext cx="1808163" cy="4800600"/>
                      </a:xfrm>
                      <a:prstGeom prst="rect">
                        <a:avLst/>
                      </a:prstGeom>
                    </p:spPr>
                  </p:pic>
                </p:oleObj>
              </mc:Fallback>
            </mc:AlternateContent>
          </a:graphicData>
        </a:graphic>
      </p:graphicFrame>
    </p:spTree>
    <p:extLst>
      <p:ext uri="{BB962C8B-B14F-4D97-AF65-F5344CB8AC3E}">
        <p14:creationId xmlns:p14="http://schemas.microsoft.com/office/powerpoint/2010/main" val="4120183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672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WIFT_template_20081204">
  <a:themeElements>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400" dirty="0">
            <a:solidFill>
              <a:schemeClr val="bg1"/>
            </a:solidFill>
            <a:latin typeface="Arial" charset="0"/>
          </a:defRPr>
        </a:defPPr>
      </a:lstStyle>
      <a:style>
        <a:lnRef idx="2">
          <a:schemeClr val="accent2">
            <a:shade val="50000"/>
          </a:schemeClr>
        </a:lnRef>
        <a:fillRef idx="1">
          <a:schemeClr val="accent2"/>
        </a:fillRef>
        <a:effectRef idx="0">
          <a:schemeClr val="accent2"/>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rporate presentation 2014_v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orporate presentation 2014_v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SWIFT_template_20081204">
  <a:themeElements>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WIFT_PPT_Template_2008090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WIFT_PPT_Template_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WIFT_PPT_Template_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SWIFT_template_20081204">
  <a:themeElements>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SWIFT_template_20081204">
  <a:themeElements>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394334FF2FB498E274A793709407C" ma:contentTypeVersion="15" ma:contentTypeDescription="Create a new document." ma:contentTypeScope="" ma:versionID="35441c8763cbf907528d84659765ff9e">
  <xsd:schema xmlns:xsd="http://www.w3.org/2001/XMLSchema" xmlns:xs="http://www.w3.org/2001/XMLSchema" xmlns:p="http://schemas.microsoft.com/office/2006/metadata/properties" xmlns:ns2="3893cfbf-5935-464e-a2c5-0f7de141152c" targetNamespace="http://schemas.microsoft.com/office/2006/metadata/properties" ma:root="true" ma:fieldsID="89dc8e4e14f5eabaec078feb8f54c87f" ns2:_="">
    <xsd:import namespace="3893cfbf-5935-464e-a2c5-0f7de141152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93cfbf-5935-464e-a2c5-0f7de141152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16/12/2014 20:16:55</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16/12/2014 20:16:55</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16/12/2014 20:16:55</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3893cfbf-5935-464e-a2c5-0f7de141152c">SW-AAABJ-44146</_dlc_DocId>
    <_dlc_DocIdUrl xmlns="3893cfbf-5935-464e-a2c5-0f7de141152c">
      <Url>https://planet2.swift.com/ourzone/workspaces/APAC/_layouts/DocIdRedir.aspx?ID=SW-AAABJ-44146</Url>
      <Description>SW-AAABJ-44146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F03B22-A89D-4703-8633-570631F63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93cfbf-5935-464e-a2c5-0f7de14115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645B52-4DB2-4B4B-BEA8-7B9EF6B9D810}">
  <ds:schemaRefs>
    <ds:schemaRef ds:uri="http://schemas.microsoft.com/sharepoint/events"/>
  </ds:schemaRefs>
</ds:datastoreItem>
</file>

<file path=customXml/itemProps3.xml><?xml version="1.0" encoding="utf-8"?>
<ds:datastoreItem xmlns:ds="http://schemas.openxmlformats.org/officeDocument/2006/customXml" ds:itemID="{0A01CDCF-998F-455D-ABEB-606A3F8C01D4}">
  <ds:schemaRefs>
    <ds:schemaRef ds:uri="http://schemas.microsoft.com/office/2006/metadata/properties"/>
    <ds:schemaRef ds:uri="http://purl.org/dc/dcmitype/"/>
    <ds:schemaRef ds:uri="3893cfbf-5935-464e-a2c5-0f7de141152c"/>
    <ds:schemaRef ds:uri="http://schemas.openxmlformats.org/package/2006/metadata/core-properties"/>
    <ds:schemaRef ds:uri="http://purl.org/dc/terms/"/>
    <ds:schemaRef ds:uri="http://www.w3.org/XML/1998/namespace"/>
    <ds:schemaRef ds:uri="http://purl.org/dc/elements/1.1/"/>
    <ds:schemaRef ds:uri="http://schemas.microsoft.com/office/2006/documentManagement/types"/>
    <ds:schemaRef ds:uri="http://schemas.microsoft.com/office/infopath/2007/PartnerControls"/>
  </ds:schemaRefs>
</ds:datastoreItem>
</file>

<file path=customXml/itemProps4.xml><?xml version="1.0" encoding="utf-8"?>
<ds:datastoreItem xmlns:ds="http://schemas.openxmlformats.org/officeDocument/2006/customXml" ds:itemID="{42E1422F-E8B4-46F2-83E3-81999A19DE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SWIFT 16-9 Template - July 2015</Template>
  <TotalTime>7611</TotalTime>
  <Words>448</Words>
  <Application>Microsoft Office PowerPoint</Application>
  <PresentationFormat>Custom</PresentationFormat>
  <Paragraphs>64</Paragraphs>
  <Slides>6</Slides>
  <Notes>2</Notes>
  <HiddenSlides>0</HiddenSlides>
  <MMClips>0</MMClips>
  <ScaleCrop>false</ScaleCrop>
  <HeadingPairs>
    <vt:vector size="6" baseType="variant">
      <vt:variant>
        <vt:lpstr>Theme</vt:lpstr>
      </vt:variant>
      <vt:variant>
        <vt:i4>8</vt:i4>
      </vt:variant>
      <vt:variant>
        <vt:lpstr>Embedded OLE Servers</vt:lpstr>
      </vt:variant>
      <vt:variant>
        <vt:i4>1</vt:i4>
      </vt:variant>
      <vt:variant>
        <vt:lpstr>Slide Titles</vt:lpstr>
      </vt:variant>
      <vt:variant>
        <vt:i4>6</vt:i4>
      </vt:variant>
    </vt:vector>
  </HeadingPairs>
  <TitlesOfParts>
    <vt:vector size="15" baseType="lpstr">
      <vt:lpstr>SWIFT 16-9 Template - July 2015</vt:lpstr>
      <vt:lpstr>SWIFT_template_20081204</vt:lpstr>
      <vt:lpstr>Corporate presentation 2014_v15</vt:lpstr>
      <vt:lpstr>1_Corporate presentation 2014_v15</vt:lpstr>
      <vt:lpstr>1_SWIFT_template_20081204</vt:lpstr>
      <vt:lpstr>1_SWIFT_PPT_Template_20080902</vt:lpstr>
      <vt:lpstr>2_SWIFT_template_20081204</vt:lpstr>
      <vt:lpstr>3_SWIFT_template_20081204</vt:lpstr>
      <vt:lpstr>Microsoft Excel Worksheet</vt:lpstr>
      <vt:lpstr>Bond Connect    Market Practice     </vt:lpstr>
      <vt:lpstr>PowerPoint Presentation</vt:lpstr>
      <vt:lpstr>PowerPoint Presentation</vt:lpstr>
      <vt:lpstr>PowerPoint Presentation</vt:lpstr>
      <vt:lpstr>PowerPoint Presentation</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NMG Briefing September 2015 Board meeting</dc:title>
  <dc:creator>DENIC Natasa</dc:creator>
  <dc:description>©2008</dc:description>
  <cp:lastModifiedBy>OCONNOR Lisa</cp:lastModifiedBy>
  <cp:revision>170</cp:revision>
  <cp:lastPrinted>2008-10-20T13:40:29Z</cp:lastPrinted>
  <dcterms:created xsi:type="dcterms:W3CDTF">2015-08-26T08:38:55Z</dcterms:created>
  <dcterms:modified xsi:type="dcterms:W3CDTF">2017-07-26T06:44:47Z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0x01010083B394334FF2FB498E274A793709407C</vt:lpwstr>
  </property>
  <property fmtid="{D5CDD505-2E9C-101B-9397-08002B2CF9AE}" pid="3" name="_dlc_DocIdItemGuid">
    <vt:lpwstr>43dad04e-5c7f-4d55-ba50-5df43e6e89fd</vt:lpwstr>
  </property>
</Properties>
</file>